
<file path=[Content_Types].xml><?xml version="1.0" encoding="utf-8"?>
<Types xmlns="http://schemas.openxmlformats.org/package/2006/content-types"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75" r:id="rId3"/>
    <p:sldId id="283" r:id="rId4"/>
    <p:sldId id="277" r:id="rId5"/>
    <p:sldId id="276" r:id="rId6"/>
    <p:sldId id="284" r:id="rId7"/>
  </p:sldIdLst>
  <p:sldSz cx="12192000" cy="6858000" type="screen16x9"/>
  <p:notesSz cx="6858000" cy="9144000"/>
  <p:embeddedFontLst>
    <p:embeddedFont>
      <p:font typeface="Arial Rounded MT Bold" panose="020F0704030504030204" pitchFamily="34" charset="0"/>
      <p:regular r:id="rId12"/>
    </p:embeddedFont>
    <p:embeddedFont>
      <p:font typeface="等线" panose="02010600030101010101" charset="-122"/>
      <p:regular r:id="rId13"/>
    </p:embeddedFont>
    <p:embeddedFont>
      <p:font typeface="华文中宋" panose="02010600040101010101" charset="-122"/>
      <p:regular r:id="rId14"/>
    </p:embeddedFont>
  </p:embeddedFontLst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EDE"/>
    <a:srgbClr val="CCDFE3"/>
    <a:srgbClr val="44382A"/>
    <a:srgbClr val="F3F9FB"/>
    <a:srgbClr val="D3D1A5"/>
    <a:srgbClr val="FFFFFF"/>
    <a:srgbClr val="C7C48B"/>
    <a:srgbClr val="535127"/>
    <a:srgbClr val="A9A551"/>
    <a:srgbClr val="E3F3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7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146" y="78"/>
      </p:cViewPr>
      <p:guideLst>
        <p:guide orient="horz" pos="212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7.xml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0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11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2122EB-0D82-4FEC-B52B-BA999DAAF3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12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zh-CN" altLang="en-US"/>
          </a:p>
        </p:txBody>
      </p:sp>
      <p:sp>
        <p:nvSpPr>
          <p:cNvPr id="1048813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814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15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BB6499-043E-47BA-A823-8B892BE88E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"/>
          <p:cNvGrpSpPr/>
          <p:nvPr userDrawn="1"/>
        </p:nvGrpSpPr>
        <p:grpSpPr>
          <a:xfrm>
            <a:off x="0" y="1660525"/>
            <a:ext cx="12192000" cy="3536950"/>
            <a:chOff x="0" y="1660525"/>
            <a:chExt cx="12192000" cy="3536950"/>
          </a:xfrm>
        </p:grpSpPr>
        <p:pic>
          <p:nvPicPr>
            <p:cNvPr id="2097152" name="图片 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1660525"/>
              <a:ext cx="12192000" cy="3536950"/>
            </a:xfrm>
            <a:prstGeom prst="rect">
              <a:avLst/>
            </a:prstGeom>
          </p:spPr>
        </p:pic>
        <p:sp>
          <p:nvSpPr>
            <p:cNvPr id="1048576" name="文本框 3"/>
            <p:cNvSpPr txBox="1"/>
            <p:nvPr userDrawn="1"/>
          </p:nvSpPr>
          <p:spPr>
            <a:xfrm>
              <a:off x="901700" y="1660525"/>
              <a:ext cx="1752600" cy="497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作者信息：</a:t>
              </a: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14.png"/><Relationship Id="rId12" Type="http://schemas.openxmlformats.org/officeDocument/2006/relationships/image" Target="../media/image13.png"/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.xml"/><Relationship Id="rId8" Type="http://schemas.openxmlformats.org/officeDocument/2006/relationships/image" Target="../media/image21.png"/><Relationship Id="rId7" Type="http://schemas.openxmlformats.org/officeDocument/2006/relationships/image" Target="../media/image20.png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23.png"/><Relationship Id="rId12" Type="http://schemas.openxmlformats.org/officeDocument/2006/relationships/image" Target="../media/image22.png"/><Relationship Id="rId11" Type="http://schemas.openxmlformats.org/officeDocument/2006/relationships/tags" Target="../tags/tag3.xml"/><Relationship Id="rId10" Type="http://schemas.openxmlformats.org/officeDocument/2006/relationships/tags" Target="../tags/tag2.xml"/><Relationship Id="rId1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image" Target="../media/image24.png"/><Relationship Id="rId2" Type="http://schemas.openxmlformats.org/officeDocument/2006/relationships/image" Target="../media/image6.png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image" Target="../media/image28.png"/><Relationship Id="rId7" Type="http://schemas.openxmlformats.org/officeDocument/2006/relationships/tags" Target="../tags/tag5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tags" Target="../tags/tag4.xml"/><Relationship Id="rId3" Type="http://schemas.openxmlformats.org/officeDocument/2006/relationships/image" Target="../media/image4.png"/><Relationship Id="rId2" Type="http://schemas.openxmlformats.org/officeDocument/2006/relationships/image" Target="../media/image25.pn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14.png"/><Relationship Id="rId12" Type="http://schemas.openxmlformats.org/officeDocument/2006/relationships/image" Target="../media/image13.png"/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" Type="http://schemas.openxmlformats.org/officeDocument/2006/relationships/image" Target="../media/image2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5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097200" name="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14800" y="3585029"/>
            <a:ext cx="4267200" cy="3200400"/>
          </a:xfrm>
          <a:prstGeom prst="rect">
            <a:avLst/>
          </a:prstGeom>
        </p:spPr>
      </p:pic>
      <p:sp>
        <p:nvSpPr>
          <p:cNvPr id="1048766" name="文本框 31"/>
          <p:cNvSpPr txBox="1"/>
          <p:nvPr/>
        </p:nvSpPr>
        <p:spPr>
          <a:xfrm>
            <a:off x="3787285" y="1006929"/>
            <a:ext cx="45412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>
                <a:solidFill>
                  <a:srgbClr val="44382A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—C1—</a:t>
            </a:r>
            <a:endParaRPr lang="en-US" altLang="zh-CN" sz="2800">
              <a:solidFill>
                <a:srgbClr val="44382A"/>
              </a:solidFill>
              <a:latin typeface="Arial Rounded MT Bold" panose="020F0704030504030204" pitchFamily="34" charset="0"/>
              <a:cs typeface="Aharoni" panose="020B0604020202020204" pitchFamily="2" charset="-79"/>
            </a:endParaRPr>
          </a:p>
        </p:txBody>
      </p:sp>
      <p:sp>
        <p:nvSpPr>
          <p:cNvPr id="1048767" name="文本框 32"/>
          <p:cNvSpPr txBox="1"/>
          <p:nvPr/>
        </p:nvSpPr>
        <p:spPr>
          <a:xfrm>
            <a:off x="3787285" y="3912386"/>
            <a:ext cx="454123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100">
                <a:solidFill>
                  <a:srgbClr val="44382A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—22373100 </a:t>
            </a:r>
            <a:r>
              <a:rPr lang="zh-CN" altLang="en-US" sz="1100">
                <a:solidFill>
                  <a:srgbClr val="44382A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郑悦</a:t>
            </a:r>
            <a:r>
              <a:rPr lang="en-US" altLang="zh-CN" sz="1100">
                <a:solidFill>
                  <a:srgbClr val="44382A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—</a:t>
            </a:r>
            <a:endParaRPr lang="zh-CN" altLang="en-US" sz="1100">
              <a:solidFill>
                <a:srgbClr val="44382A"/>
              </a:solidFill>
              <a:latin typeface="Arial Rounded MT Bold" panose="020F0704030504030204" pitchFamily="34" charset="0"/>
              <a:cs typeface="Aharoni" panose="020B0604020202020204" pitchFamily="2" charset="-79"/>
            </a:endParaRPr>
          </a:p>
        </p:txBody>
      </p:sp>
      <p:pic>
        <p:nvPicPr>
          <p:cNvPr id="2097203" name="图片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421625" y="0"/>
            <a:ext cx="2205446" cy="1465832"/>
          </a:xfrm>
          <a:prstGeom prst="rect">
            <a:avLst/>
          </a:prstGeom>
        </p:spPr>
      </p:pic>
      <p:pic>
        <p:nvPicPr>
          <p:cNvPr id="2097204" name="图片 9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089518" y="3503153"/>
            <a:ext cx="1714858" cy="1924106"/>
          </a:xfrm>
          <a:prstGeom prst="rect">
            <a:avLst/>
          </a:prstGeom>
        </p:spPr>
      </p:pic>
      <p:pic>
        <p:nvPicPr>
          <p:cNvPr id="2097205" name="图片 1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682192" flipH="1">
            <a:off x="10268558" y="-963958"/>
            <a:ext cx="1109352" cy="1969060"/>
          </a:xfrm>
          <a:prstGeom prst="rect">
            <a:avLst/>
          </a:prstGeom>
        </p:spPr>
      </p:pic>
      <p:pic>
        <p:nvPicPr>
          <p:cNvPr id="2097206" name="图片 8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59018">
            <a:off x="11045029" y="60869"/>
            <a:ext cx="1745778" cy="1884780"/>
          </a:xfrm>
          <a:prstGeom prst="rect">
            <a:avLst/>
          </a:prstGeom>
        </p:spPr>
      </p:pic>
      <p:pic>
        <p:nvPicPr>
          <p:cNvPr id="2097207" name="图片 10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-339027" y="1294760"/>
            <a:ext cx="1422400" cy="2226074"/>
          </a:xfrm>
          <a:prstGeom prst="rect">
            <a:avLst/>
          </a:prstGeom>
        </p:spPr>
      </p:pic>
      <p:pic>
        <p:nvPicPr>
          <p:cNvPr id="2097208" name="图片 10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00967" y="3283890"/>
            <a:ext cx="1517092" cy="2022790"/>
          </a:xfrm>
          <a:prstGeom prst="rect">
            <a:avLst/>
          </a:prstGeom>
        </p:spPr>
      </p:pic>
      <p:pic>
        <p:nvPicPr>
          <p:cNvPr id="2097209" name="图片 10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5401189">
            <a:off x="10872511" y="1926622"/>
            <a:ext cx="1973942" cy="1445038"/>
          </a:xfrm>
          <a:prstGeom prst="rect">
            <a:avLst/>
          </a:prstGeom>
        </p:spPr>
      </p:pic>
      <p:pic>
        <p:nvPicPr>
          <p:cNvPr id="2097210" name="图片 1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688553">
            <a:off x="9307053" y="6132683"/>
            <a:ext cx="1849814" cy="1161294"/>
          </a:xfrm>
          <a:prstGeom prst="rect">
            <a:avLst/>
          </a:prstGeom>
        </p:spPr>
      </p:pic>
      <p:pic>
        <p:nvPicPr>
          <p:cNvPr id="2097211" name="图片 8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823235" y="4992736"/>
            <a:ext cx="2248214" cy="2248214"/>
          </a:xfrm>
          <a:prstGeom prst="rect">
            <a:avLst/>
          </a:prstGeom>
        </p:spPr>
      </p:pic>
      <p:pic>
        <p:nvPicPr>
          <p:cNvPr id="2097212" name="图片 1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8209" y="5761306"/>
            <a:ext cx="1475188" cy="1622129"/>
          </a:xfrm>
          <a:prstGeom prst="rect">
            <a:avLst/>
          </a:prstGeom>
        </p:spPr>
      </p:pic>
      <p:pic>
        <p:nvPicPr>
          <p:cNvPr id="2097213" name="图片 1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0800000" flipH="1">
            <a:off x="1075978" y="-216169"/>
            <a:ext cx="1129468" cy="1175886"/>
          </a:xfrm>
          <a:prstGeom prst="rect">
            <a:avLst/>
          </a:prstGeom>
        </p:spPr>
      </p:pic>
      <p:pic>
        <p:nvPicPr>
          <p:cNvPr id="2097214" name="图片 9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828020" y="4909122"/>
            <a:ext cx="1948878" cy="1948878"/>
          </a:xfrm>
          <a:prstGeom prst="rect">
            <a:avLst/>
          </a:prstGeom>
        </p:spPr>
      </p:pic>
      <p:sp>
        <p:nvSpPr>
          <p:cNvPr id="1" name="矩形 0"/>
          <p:cNvSpPr/>
          <p:nvPr/>
        </p:nvSpPr>
        <p:spPr>
          <a:xfrm>
            <a:off x="5466715" y="2084705"/>
            <a:ext cx="1181735" cy="169100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96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</a:t>
            </a:r>
            <a:endParaRPr lang="en-US" altLang="zh-CN" sz="9600" b="1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8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9F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3" name="组合 5"/>
          <p:cNvGrpSpPr/>
          <p:nvPr/>
        </p:nvGrpSpPr>
        <p:grpSpPr>
          <a:xfrm>
            <a:off x="332193" y="0"/>
            <a:ext cx="11527615" cy="6858000"/>
            <a:chOff x="304800" y="90714"/>
            <a:chExt cx="11527615" cy="4762500"/>
          </a:xfrm>
          <a:solidFill>
            <a:schemeClr val="bg1"/>
          </a:solidFill>
        </p:grpSpPr>
        <p:sp>
          <p:nvSpPr>
            <p:cNvPr id="1048769" name="矩形 6"/>
            <p:cNvSpPr/>
            <p:nvPr/>
          </p:nvSpPr>
          <p:spPr>
            <a:xfrm>
              <a:off x="30480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0" name="矩形 7"/>
            <p:cNvSpPr/>
            <p:nvPr/>
          </p:nvSpPr>
          <p:spPr>
            <a:xfrm>
              <a:off x="101627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1" name="矩形 8"/>
            <p:cNvSpPr/>
            <p:nvPr/>
          </p:nvSpPr>
          <p:spPr>
            <a:xfrm>
              <a:off x="172775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2" name="矩形 9"/>
            <p:cNvSpPr/>
            <p:nvPr/>
          </p:nvSpPr>
          <p:spPr>
            <a:xfrm>
              <a:off x="243922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3" name="矩形 10"/>
            <p:cNvSpPr/>
            <p:nvPr/>
          </p:nvSpPr>
          <p:spPr>
            <a:xfrm>
              <a:off x="315070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4" name="矩形 11"/>
            <p:cNvSpPr/>
            <p:nvPr/>
          </p:nvSpPr>
          <p:spPr>
            <a:xfrm>
              <a:off x="386218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5" name="矩形 12"/>
            <p:cNvSpPr/>
            <p:nvPr/>
          </p:nvSpPr>
          <p:spPr>
            <a:xfrm>
              <a:off x="457365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6" name="矩形 13"/>
            <p:cNvSpPr/>
            <p:nvPr/>
          </p:nvSpPr>
          <p:spPr>
            <a:xfrm>
              <a:off x="528513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7" name="矩形 14"/>
            <p:cNvSpPr/>
            <p:nvPr/>
          </p:nvSpPr>
          <p:spPr>
            <a:xfrm>
              <a:off x="599660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8" name="矩形 15"/>
            <p:cNvSpPr/>
            <p:nvPr/>
          </p:nvSpPr>
          <p:spPr>
            <a:xfrm>
              <a:off x="670808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79" name="矩形 16"/>
            <p:cNvSpPr/>
            <p:nvPr/>
          </p:nvSpPr>
          <p:spPr>
            <a:xfrm>
              <a:off x="741956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0" name="矩形 17"/>
            <p:cNvSpPr/>
            <p:nvPr/>
          </p:nvSpPr>
          <p:spPr>
            <a:xfrm>
              <a:off x="813103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1" name="矩形 18"/>
            <p:cNvSpPr/>
            <p:nvPr/>
          </p:nvSpPr>
          <p:spPr>
            <a:xfrm>
              <a:off x="884251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2" name="矩形 19"/>
            <p:cNvSpPr/>
            <p:nvPr/>
          </p:nvSpPr>
          <p:spPr>
            <a:xfrm>
              <a:off x="955398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3" name="矩形 20"/>
            <p:cNvSpPr/>
            <p:nvPr/>
          </p:nvSpPr>
          <p:spPr>
            <a:xfrm>
              <a:off x="1026546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4" name="矩形 21"/>
            <p:cNvSpPr/>
            <p:nvPr/>
          </p:nvSpPr>
          <p:spPr>
            <a:xfrm>
              <a:off x="11688415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5" name="矩形 22"/>
            <p:cNvSpPr/>
            <p:nvPr/>
          </p:nvSpPr>
          <p:spPr>
            <a:xfrm>
              <a:off x="1097694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097215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6503" y="-43578"/>
            <a:ext cx="923282" cy="1588045"/>
          </a:xfrm>
          <a:prstGeom prst="rect">
            <a:avLst/>
          </a:prstGeom>
        </p:spPr>
      </p:pic>
      <p:pic>
        <p:nvPicPr>
          <p:cNvPr id="2097216" name="图片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4123" y="1540595"/>
            <a:ext cx="1093858" cy="1170682"/>
          </a:xfrm>
          <a:prstGeom prst="rect">
            <a:avLst/>
          </a:prstGeom>
        </p:spPr>
      </p:pic>
      <p:pic>
        <p:nvPicPr>
          <p:cNvPr id="2097217" name="图片 33" descr="图片包含 物体&#10;&#10;自动生成的说明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466" y="2758205"/>
            <a:ext cx="943190" cy="1257585"/>
          </a:xfrm>
          <a:prstGeom prst="rect">
            <a:avLst/>
          </a:prstGeom>
        </p:spPr>
      </p:pic>
      <p:pic>
        <p:nvPicPr>
          <p:cNvPr id="2097218" name="图片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" y="5392633"/>
            <a:ext cx="791534" cy="1483893"/>
          </a:xfrm>
          <a:prstGeom prst="rect">
            <a:avLst/>
          </a:prstGeom>
        </p:spPr>
      </p:pic>
      <p:sp>
        <p:nvSpPr>
          <p:cNvPr id="1048786" name="矩形: 圆角 36"/>
          <p:cNvSpPr/>
          <p:nvPr/>
        </p:nvSpPr>
        <p:spPr>
          <a:xfrm>
            <a:off x="1755775" y="367030"/>
            <a:ext cx="10361930" cy="624459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097219" name="图片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34521" y="4062718"/>
            <a:ext cx="954923" cy="1257585"/>
          </a:xfrm>
          <a:prstGeom prst="rect">
            <a:avLst/>
          </a:prstGeom>
        </p:spPr>
      </p:pic>
      <p:grpSp>
        <p:nvGrpSpPr>
          <p:cNvPr id="54" name="组合 55"/>
          <p:cNvGrpSpPr/>
          <p:nvPr/>
        </p:nvGrpSpPr>
        <p:grpSpPr>
          <a:xfrm>
            <a:off x="6920791" y="0"/>
            <a:ext cx="1725955" cy="2480195"/>
            <a:chOff x="6930343" y="0"/>
            <a:chExt cx="1725955" cy="2480195"/>
          </a:xfrm>
        </p:grpSpPr>
        <p:sp>
          <p:nvSpPr>
            <p:cNvPr id="1048791" name="椭圆 47"/>
            <p:cNvSpPr/>
            <p:nvPr/>
          </p:nvSpPr>
          <p:spPr>
            <a:xfrm>
              <a:off x="6930343" y="754240"/>
              <a:ext cx="1725955" cy="1725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254000">
                <a:srgbClr val="CCDFE3">
                  <a:alpha val="20000"/>
                </a:srgbClr>
              </a:glow>
              <a:outerShdw blurRad="508000" dist="635000" dir="8100000" algn="tr" rotWithShape="0">
                <a:srgbClr val="CCDFE3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92" name="椭圆 48"/>
            <p:cNvSpPr/>
            <p:nvPr/>
          </p:nvSpPr>
          <p:spPr>
            <a:xfrm>
              <a:off x="6985108" y="809005"/>
              <a:ext cx="1616425" cy="1616425"/>
            </a:xfrm>
            <a:prstGeom prst="ellipse">
              <a:avLst/>
            </a:prstGeom>
            <a:noFill/>
            <a:ln>
              <a:solidFill>
                <a:srgbClr val="CCDFE3"/>
              </a:solidFill>
              <a:prstDash val="lgDashDot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93" name="椭圆 49"/>
            <p:cNvSpPr>
              <a:spLocks noChangeAspect="1"/>
            </p:cNvSpPr>
            <p:nvPr/>
          </p:nvSpPr>
          <p:spPr>
            <a:xfrm>
              <a:off x="8054286" y="927579"/>
              <a:ext cx="46463" cy="46463"/>
            </a:xfrm>
            <a:prstGeom prst="ellipse">
              <a:avLst/>
            </a:prstGeom>
            <a:solidFill>
              <a:srgbClr val="B0CEE3"/>
            </a:solidFill>
            <a:ln>
              <a:noFill/>
            </a:ln>
            <a:effectLst>
              <a:outerShdw blurRad="12700" algn="c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097220" name="图片 5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852530" y="0"/>
              <a:ext cx="517870" cy="963800"/>
            </a:xfrm>
            <a:prstGeom prst="rect">
              <a:avLst/>
            </a:prstGeom>
          </p:spPr>
        </p:pic>
        <p:pic>
          <p:nvPicPr>
            <p:cNvPr id="2097221" name="图片 54"/>
            <p:cNvPicPr>
              <a:picLocks noChangeAspect="1"/>
            </p:cNvPicPr>
            <p:nvPr/>
          </p:nvPicPr>
          <p:blipFill>
            <a:blip r:embed="rId7"/>
            <a:srcRect l="4628" r="2910" b="6331"/>
            <a:stretch>
              <a:fillRect/>
            </a:stretch>
          </p:blipFill>
          <p:spPr>
            <a:xfrm>
              <a:off x="7036623" y="1209824"/>
              <a:ext cx="1523683" cy="1215607"/>
            </a:xfrm>
            <a:custGeom>
              <a:avLst/>
              <a:gdLst>
                <a:gd name="connsiteX0" fmla="*/ 59491 w 1523683"/>
                <a:gd name="connsiteY0" fmla="*/ 0 h 1215607"/>
                <a:gd name="connsiteX1" fmla="*/ 1453906 w 1523683"/>
                <a:gd name="connsiteY1" fmla="*/ 0 h 1215607"/>
                <a:gd name="connsiteX2" fmla="*/ 1467365 w 1523683"/>
                <a:gd name="connsiteY2" fmla="*/ 22152 h 1215607"/>
                <a:gd name="connsiteX3" fmla="*/ 1501398 w 1523683"/>
                <a:gd name="connsiteY3" fmla="*/ 92801 h 1215607"/>
                <a:gd name="connsiteX4" fmla="*/ 1523683 w 1523683"/>
                <a:gd name="connsiteY4" fmla="*/ 153689 h 1215607"/>
                <a:gd name="connsiteX5" fmla="*/ 1523683 w 1523683"/>
                <a:gd name="connsiteY5" fmla="*/ 661099 h 1215607"/>
                <a:gd name="connsiteX6" fmla="*/ 1501398 w 1523683"/>
                <a:gd name="connsiteY6" fmla="*/ 721987 h 1215607"/>
                <a:gd name="connsiteX7" fmla="*/ 756699 w 1523683"/>
                <a:gd name="connsiteY7" fmla="*/ 1215607 h 1215607"/>
                <a:gd name="connsiteX8" fmla="*/ 12000 w 1523683"/>
                <a:gd name="connsiteY8" fmla="*/ 721987 h 1215607"/>
                <a:gd name="connsiteX9" fmla="*/ 0 w 1523683"/>
                <a:gd name="connsiteY9" fmla="*/ 689202 h 1215607"/>
                <a:gd name="connsiteX10" fmla="*/ 0 w 1523683"/>
                <a:gd name="connsiteY10" fmla="*/ 125587 h 1215607"/>
                <a:gd name="connsiteX11" fmla="*/ 12000 w 1523683"/>
                <a:gd name="connsiteY11" fmla="*/ 92801 h 1215607"/>
                <a:gd name="connsiteX12" fmla="*/ 46033 w 1523683"/>
                <a:gd name="connsiteY12" fmla="*/ 22152 h 1215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3683" h="1215607">
                  <a:moveTo>
                    <a:pt x="59491" y="0"/>
                  </a:moveTo>
                  <a:lnTo>
                    <a:pt x="1453906" y="0"/>
                  </a:lnTo>
                  <a:lnTo>
                    <a:pt x="1467365" y="22152"/>
                  </a:lnTo>
                  <a:cubicBezTo>
                    <a:pt x="1479806" y="45056"/>
                    <a:pt x="1491174" y="68628"/>
                    <a:pt x="1501398" y="92801"/>
                  </a:cubicBezTo>
                  <a:lnTo>
                    <a:pt x="1523683" y="153689"/>
                  </a:lnTo>
                  <a:lnTo>
                    <a:pt x="1523683" y="661099"/>
                  </a:lnTo>
                  <a:lnTo>
                    <a:pt x="1501398" y="721987"/>
                  </a:lnTo>
                  <a:cubicBezTo>
                    <a:pt x="1378704" y="1012067"/>
                    <a:pt x="1091471" y="1215607"/>
                    <a:pt x="756699" y="1215607"/>
                  </a:cubicBezTo>
                  <a:cubicBezTo>
                    <a:pt x="421926" y="1215607"/>
                    <a:pt x="134693" y="1012067"/>
                    <a:pt x="12000" y="721987"/>
                  </a:cubicBezTo>
                  <a:lnTo>
                    <a:pt x="0" y="689202"/>
                  </a:lnTo>
                  <a:lnTo>
                    <a:pt x="0" y="125587"/>
                  </a:lnTo>
                  <a:lnTo>
                    <a:pt x="12000" y="92801"/>
                  </a:lnTo>
                  <a:cubicBezTo>
                    <a:pt x="22224" y="68628"/>
                    <a:pt x="33591" y="45056"/>
                    <a:pt x="46033" y="22152"/>
                  </a:cubicBezTo>
                  <a:close/>
                </a:path>
              </a:pathLst>
            </a:custGeom>
          </p:spPr>
        </p:pic>
      </p:grpSp>
      <p:pic>
        <p:nvPicPr>
          <p:cNvPr id="2097222" name="图片 5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82014" y="3072386"/>
            <a:ext cx="2984884" cy="3785614"/>
          </a:xfrm>
          <a:prstGeom prst="rect">
            <a:avLst/>
          </a:prstGeom>
        </p:spPr>
      </p:pic>
      <p:grpSp>
        <p:nvGrpSpPr>
          <p:cNvPr id="46" name="组合 58"/>
          <p:cNvGrpSpPr/>
          <p:nvPr/>
        </p:nvGrpSpPr>
        <p:grpSpPr>
          <a:xfrm>
            <a:off x="866775" y="246380"/>
            <a:ext cx="1651635" cy="1562100"/>
            <a:chOff x="1165926" y="259382"/>
            <a:chExt cx="4040533" cy="4040533"/>
          </a:xfrm>
        </p:grpSpPr>
        <p:sp>
          <p:nvSpPr>
            <p:cNvPr id="1048757" name="椭圆 61"/>
            <p:cNvSpPr/>
            <p:nvPr>
              <p:custDataLst>
                <p:tags r:id="rId9"/>
              </p:custDataLst>
            </p:nvPr>
          </p:nvSpPr>
          <p:spPr>
            <a:xfrm>
              <a:off x="1165926" y="259382"/>
              <a:ext cx="4040533" cy="4040533"/>
            </a:xfrm>
            <a:prstGeom prst="ellipse">
              <a:avLst/>
            </a:prstGeom>
            <a:gradFill flip="none" rotWithShape="1">
              <a:gsLst>
                <a:gs pos="0">
                  <a:srgbClr val="F3F9FB"/>
                </a:gs>
                <a:gs pos="100000">
                  <a:schemeClr val="bg1"/>
                </a:gs>
              </a:gsLst>
              <a:lin ang="13500000" scaled="1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58" name="椭圆 62"/>
            <p:cNvSpPr/>
            <p:nvPr>
              <p:custDataLst>
                <p:tags r:id="rId10"/>
              </p:custDataLst>
            </p:nvPr>
          </p:nvSpPr>
          <p:spPr>
            <a:xfrm>
              <a:off x="1492296" y="585752"/>
              <a:ext cx="3387802" cy="3387802"/>
            </a:xfrm>
            <a:prstGeom prst="ellipse">
              <a:avLst/>
            </a:prstGeom>
            <a:noFill/>
            <a:ln>
              <a:solidFill>
                <a:srgbClr val="CCDFE3"/>
              </a:solidFill>
              <a:prstDash val="lgDashDot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59" name="文本框 66"/>
          <p:cNvSpPr txBox="1"/>
          <p:nvPr>
            <p:custDataLst>
              <p:tags r:id="rId11"/>
            </p:custDataLst>
          </p:nvPr>
        </p:nvSpPr>
        <p:spPr>
          <a:xfrm>
            <a:off x="1230168" y="484260"/>
            <a:ext cx="91198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 b="1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题目</a:t>
            </a:r>
            <a:endParaRPr lang="zh-CN" altLang="en-US" sz="3200" b="1">
              <a:solidFill>
                <a:srgbClr val="44382A"/>
              </a:solidFill>
              <a:latin typeface="华文中宋" panose="02010600040101010101" charset="-122"/>
              <a:ea typeface="华文中宋" panose="02010600040101010101" charset="-122"/>
              <a:cs typeface="Aharoni" panose="020B0604020202020204" pitchFamily="2" charset="-79"/>
            </a:endParaRPr>
          </a:p>
        </p:txBody>
      </p:sp>
      <p:pic>
        <p:nvPicPr>
          <p:cNvPr id="4" name="图片 3" descr="屏幕截图 2023-09-18 22085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184400" y="754380"/>
            <a:ext cx="3502025" cy="5474335"/>
          </a:xfrm>
          <a:prstGeom prst="rect">
            <a:avLst/>
          </a:prstGeom>
        </p:spPr>
      </p:pic>
      <p:pic>
        <p:nvPicPr>
          <p:cNvPr id="5" name="图片 4" descr="屏幕截图 2023-09-18 22091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81015" y="3907155"/>
            <a:ext cx="3568065" cy="2230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wind" invX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7" name="组合 4"/>
          <p:cNvGrpSpPr/>
          <p:nvPr/>
        </p:nvGrpSpPr>
        <p:grpSpPr>
          <a:xfrm>
            <a:off x="332193" y="0"/>
            <a:ext cx="11527615" cy="6858000"/>
            <a:chOff x="304800" y="90714"/>
            <a:chExt cx="11527615" cy="4762500"/>
          </a:xfrm>
          <a:gradFill flip="none" rotWithShape="1">
            <a:gsLst>
              <a:gs pos="50000">
                <a:schemeClr val="bg1">
                  <a:alpha val="4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grpSpPr>
        <p:sp>
          <p:nvSpPr>
            <p:cNvPr id="1048679" name="矩形 5"/>
            <p:cNvSpPr/>
            <p:nvPr/>
          </p:nvSpPr>
          <p:spPr>
            <a:xfrm>
              <a:off x="30480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0" name="矩形 6"/>
            <p:cNvSpPr/>
            <p:nvPr/>
          </p:nvSpPr>
          <p:spPr>
            <a:xfrm>
              <a:off x="101627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1" name="矩形 7"/>
            <p:cNvSpPr/>
            <p:nvPr/>
          </p:nvSpPr>
          <p:spPr>
            <a:xfrm>
              <a:off x="172775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2" name="矩形 8"/>
            <p:cNvSpPr/>
            <p:nvPr/>
          </p:nvSpPr>
          <p:spPr>
            <a:xfrm>
              <a:off x="243922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3" name="矩形 9"/>
            <p:cNvSpPr/>
            <p:nvPr/>
          </p:nvSpPr>
          <p:spPr>
            <a:xfrm>
              <a:off x="315070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4" name="矩形 10"/>
            <p:cNvSpPr/>
            <p:nvPr/>
          </p:nvSpPr>
          <p:spPr>
            <a:xfrm>
              <a:off x="386218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5" name="矩形 11"/>
            <p:cNvSpPr/>
            <p:nvPr/>
          </p:nvSpPr>
          <p:spPr>
            <a:xfrm>
              <a:off x="457365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6" name="矩形 12"/>
            <p:cNvSpPr/>
            <p:nvPr/>
          </p:nvSpPr>
          <p:spPr>
            <a:xfrm>
              <a:off x="528513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7" name="矩形 13"/>
            <p:cNvSpPr/>
            <p:nvPr/>
          </p:nvSpPr>
          <p:spPr>
            <a:xfrm>
              <a:off x="599660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8" name="矩形 14"/>
            <p:cNvSpPr/>
            <p:nvPr/>
          </p:nvSpPr>
          <p:spPr>
            <a:xfrm>
              <a:off x="670808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89" name="矩形 15"/>
            <p:cNvSpPr/>
            <p:nvPr/>
          </p:nvSpPr>
          <p:spPr>
            <a:xfrm>
              <a:off x="741956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0" name="矩形 16"/>
            <p:cNvSpPr/>
            <p:nvPr/>
          </p:nvSpPr>
          <p:spPr>
            <a:xfrm>
              <a:off x="813103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1" name="矩形 17"/>
            <p:cNvSpPr/>
            <p:nvPr/>
          </p:nvSpPr>
          <p:spPr>
            <a:xfrm>
              <a:off x="884251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2" name="矩形 18"/>
            <p:cNvSpPr/>
            <p:nvPr/>
          </p:nvSpPr>
          <p:spPr>
            <a:xfrm>
              <a:off x="955398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3" name="矩形 19"/>
            <p:cNvSpPr/>
            <p:nvPr/>
          </p:nvSpPr>
          <p:spPr>
            <a:xfrm>
              <a:off x="1026546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4" name="矩形 20"/>
            <p:cNvSpPr/>
            <p:nvPr/>
          </p:nvSpPr>
          <p:spPr>
            <a:xfrm>
              <a:off x="11688415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5" name="矩形 21"/>
            <p:cNvSpPr/>
            <p:nvPr/>
          </p:nvSpPr>
          <p:spPr>
            <a:xfrm>
              <a:off x="1097694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696" name="椭圆 25"/>
          <p:cNvSpPr/>
          <p:nvPr/>
        </p:nvSpPr>
        <p:spPr>
          <a:xfrm>
            <a:off x="4422314" y="686954"/>
            <a:ext cx="4673598" cy="467359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254000">
              <a:srgbClr val="CCDFE3">
                <a:alpha val="30000"/>
              </a:srgbClr>
            </a:glow>
            <a:outerShdw blurRad="762000" dist="889000" dir="2700000" algn="tl" rotWithShape="0">
              <a:srgbClr val="CCDFE3">
                <a:alpha val="5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97" name="任意多边形: 形状 36"/>
          <p:cNvSpPr/>
          <p:nvPr/>
        </p:nvSpPr>
        <p:spPr>
          <a:xfrm rot="21413333">
            <a:off x="8400561" y="872087"/>
            <a:ext cx="1390702" cy="1219029"/>
          </a:xfrm>
          <a:custGeom>
            <a:avLst/>
            <a:gdLst>
              <a:gd name="connsiteX0" fmla="*/ 978218 w 1390702"/>
              <a:gd name="connsiteY0" fmla="*/ 0 h 1219029"/>
              <a:gd name="connsiteX1" fmla="*/ 1390702 w 1390702"/>
              <a:gd name="connsiteY1" fmla="*/ 412485 h 1219029"/>
              <a:gd name="connsiteX2" fmla="*/ 978218 w 1390702"/>
              <a:gd name="connsiteY2" fmla="*/ 824970 h 1219029"/>
              <a:gd name="connsiteX3" fmla="*/ 956677 w 1390702"/>
              <a:gd name="connsiteY3" fmla="*/ 822798 h 1219029"/>
              <a:gd name="connsiteX4" fmla="*/ 947528 w 1390702"/>
              <a:gd name="connsiteY4" fmla="*/ 823220 h 1219029"/>
              <a:gd name="connsiteX5" fmla="*/ 617757 w 1390702"/>
              <a:gd name="connsiteY5" fmla="*/ 841588 h 1219029"/>
              <a:gd name="connsiteX6" fmla="*/ 346106 w 1390702"/>
              <a:gd name="connsiteY6" fmla="*/ 1217639 h 1219029"/>
              <a:gd name="connsiteX7" fmla="*/ 949 w 1390702"/>
              <a:gd name="connsiteY7" fmla="*/ 689249 h 1219029"/>
              <a:gd name="connsiteX8" fmla="*/ 457963 w 1390702"/>
              <a:gd name="connsiteY8" fmla="*/ 568870 h 1219029"/>
              <a:gd name="connsiteX9" fmla="*/ 572852 w 1390702"/>
              <a:gd name="connsiteY9" fmla="*/ 328715 h 1219029"/>
              <a:gd name="connsiteX10" fmla="*/ 576876 w 1390702"/>
              <a:gd name="connsiteY10" fmla="*/ 320459 h 1219029"/>
              <a:gd name="connsiteX11" fmla="*/ 598149 w 1390702"/>
              <a:gd name="connsiteY11" fmla="*/ 251927 h 1219029"/>
              <a:gd name="connsiteX12" fmla="*/ 978218 w 1390702"/>
              <a:gd name="connsiteY12" fmla="*/ 0 h 1219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90702" h="1219029">
                <a:moveTo>
                  <a:pt x="978218" y="0"/>
                </a:moveTo>
                <a:cubicBezTo>
                  <a:pt x="1206027" y="0"/>
                  <a:pt x="1390703" y="184676"/>
                  <a:pt x="1390702" y="412485"/>
                </a:cubicBezTo>
                <a:cubicBezTo>
                  <a:pt x="1390702" y="640294"/>
                  <a:pt x="1206027" y="824970"/>
                  <a:pt x="978218" y="824970"/>
                </a:cubicBezTo>
                <a:lnTo>
                  <a:pt x="956677" y="822798"/>
                </a:lnTo>
                <a:lnTo>
                  <a:pt x="947528" y="823220"/>
                </a:lnTo>
                <a:cubicBezTo>
                  <a:pt x="843204" y="821627"/>
                  <a:pt x="691884" y="796757"/>
                  <a:pt x="617757" y="841588"/>
                </a:cubicBezTo>
                <a:cubicBezTo>
                  <a:pt x="499154" y="913319"/>
                  <a:pt x="448907" y="1243029"/>
                  <a:pt x="346106" y="1217639"/>
                </a:cubicBezTo>
                <a:cubicBezTo>
                  <a:pt x="243304" y="1192248"/>
                  <a:pt x="-17695" y="797378"/>
                  <a:pt x="949" y="689249"/>
                </a:cubicBezTo>
                <a:cubicBezTo>
                  <a:pt x="19592" y="581121"/>
                  <a:pt x="350013" y="639181"/>
                  <a:pt x="457963" y="568870"/>
                </a:cubicBezTo>
                <a:cubicBezTo>
                  <a:pt x="525432" y="524927"/>
                  <a:pt x="544005" y="404345"/>
                  <a:pt x="572852" y="328715"/>
                </a:cubicBezTo>
                <a:lnTo>
                  <a:pt x="576876" y="320459"/>
                </a:lnTo>
                <a:lnTo>
                  <a:pt x="598149" y="251927"/>
                </a:lnTo>
                <a:cubicBezTo>
                  <a:pt x="660768" y="103880"/>
                  <a:pt x="807361" y="0"/>
                  <a:pt x="97821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48698" name="椭圆 26"/>
          <p:cNvSpPr/>
          <p:nvPr/>
        </p:nvSpPr>
        <p:spPr>
          <a:xfrm>
            <a:off x="4570608" y="835248"/>
            <a:ext cx="4377011" cy="4377011"/>
          </a:xfrm>
          <a:prstGeom prst="ellipse">
            <a:avLst/>
          </a:prstGeom>
          <a:solidFill>
            <a:srgbClr val="F3F9FB"/>
          </a:solidFill>
          <a:ln>
            <a:noFill/>
            <a:prstDash val="lgDashDotDot"/>
          </a:ln>
          <a:effectLst>
            <a:outerShdw blurRad="63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8" name="组合 48"/>
          <p:cNvGrpSpPr/>
          <p:nvPr/>
        </p:nvGrpSpPr>
        <p:grpSpPr>
          <a:xfrm>
            <a:off x="1" y="2533880"/>
            <a:ext cx="7200547" cy="4469927"/>
            <a:chOff x="1" y="2533880"/>
            <a:chExt cx="7200547" cy="4469927"/>
          </a:xfrm>
        </p:grpSpPr>
        <p:sp>
          <p:nvSpPr>
            <p:cNvPr id="1048699" name="任意多边形: 形状 47"/>
            <p:cNvSpPr/>
            <p:nvPr/>
          </p:nvSpPr>
          <p:spPr>
            <a:xfrm>
              <a:off x="1" y="2533880"/>
              <a:ext cx="7200547" cy="4469927"/>
            </a:xfrm>
            <a:custGeom>
              <a:avLst/>
              <a:gdLst>
                <a:gd name="connsiteX0" fmla="*/ 0 w 7200547"/>
                <a:gd name="connsiteY0" fmla="*/ 0 h 4469927"/>
                <a:gd name="connsiteX1" fmla="*/ 6329179 w 7200547"/>
                <a:gd name="connsiteY1" fmla="*/ 3931365 h 4469927"/>
                <a:gd name="connsiteX2" fmla="*/ 6352367 w 7200547"/>
                <a:gd name="connsiteY2" fmla="*/ 3856666 h 4469927"/>
                <a:gd name="connsiteX3" fmla="*/ 6759112 w 7200547"/>
                <a:gd name="connsiteY3" fmla="*/ 3587057 h 4469927"/>
                <a:gd name="connsiteX4" fmla="*/ 7200547 w 7200547"/>
                <a:gd name="connsiteY4" fmla="*/ 4028492 h 4469927"/>
                <a:gd name="connsiteX5" fmla="*/ 6759112 w 7200547"/>
                <a:gd name="connsiteY5" fmla="*/ 4469927 h 4469927"/>
                <a:gd name="connsiteX6" fmla="*/ 6446971 w 7200547"/>
                <a:gd name="connsiteY6" fmla="*/ 4340634 h 4469927"/>
                <a:gd name="connsiteX7" fmla="*/ 6433346 w 7200547"/>
                <a:gd name="connsiteY7" fmla="*/ 4324121 h 4469927"/>
                <a:gd name="connsiteX8" fmla="*/ 0 w 7200547"/>
                <a:gd name="connsiteY8" fmla="*/ 4324121 h 44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547" h="4469927">
                  <a:moveTo>
                    <a:pt x="0" y="0"/>
                  </a:moveTo>
                  <a:lnTo>
                    <a:pt x="6329179" y="3931365"/>
                  </a:lnTo>
                  <a:lnTo>
                    <a:pt x="6352367" y="3856666"/>
                  </a:lnTo>
                  <a:cubicBezTo>
                    <a:pt x="6419381" y="3698228"/>
                    <a:pt x="6576264" y="3587057"/>
                    <a:pt x="6759112" y="3587057"/>
                  </a:cubicBezTo>
                  <a:cubicBezTo>
                    <a:pt x="7002910" y="3587057"/>
                    <a:pt x="7200547" y="3784694"/>
                    <a:pt x="7200547" y="4028492"/>
                  </a:cubicBezTo>
                  <a:cubicBezTo>
                    <a:pt x="7200547" y="4272290"/>
                    <a:pt x="7002910" y="4469927"/>
                    <a:pt x="6759112" y="4469927"/>
                  </a:cubicBezTo>
                  <a:cubicBezTo>
                    <a:pt x="6637213" y="4469927"/>
                    <a:pt x="6526854" y="4420518"/>
                    <a:pt x="6446971" y="4340634"/>
                  </a:cubicBezTo>
                  <a:lnTo>
                    <a:pt x="6433346" y="4324121"/>
                  </a:lnTo>
                  <a:lnTo>
                    <a:pt x="0" y="4324121"/>
                  </a:lnTo>
                  <a:close/>
                </a:path>
              </a:pathLst>
            </a:custGeom>
            <a:gradFill flip="none" rotWithShape="1">
              <a:gsLst>
                <a:gs pos="32000">
                  <a:srgbClr val="EFEEDE"/>
                </a:gs>
                <a:gs pos="100000">
                  <a:srgbClr val="C7C48B"/>
                </a:gs>
              </a:gsLst>
              <a:lin ang="18900000" scaled="1"/>
            </a:gradFill>
            <a:ln>
              <a:noFill/>
            </a:ln>
            <a:effectLst>
              <a:outerShdw blurRad="317500" dist="38100" dir="189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048700" name="椭圆 46"/>
            <p:cNvSpPr/>
            <p:nvPr/>
          </p:nvSpPr>
          <p:spPr>
            <a:xfrm>
              <a:off x="6388991" y="6192250"/>
              <a:ext cx="740246" cy="740246"/>
            </a:xfrm>
            <a:prstGeom prst="ellipse">
              <a:avLst/>
            </a:prstGeom>
            <a:gradFill flip="none" rotWithShape="1">
              <a:gsLst>
                <a:gs pos="0">
                  <a:srgbClr val="F3F9FB"/>
                </a:gs>
                <a:gs pos="100000">
                  <a:schemeClr val="bg1"/>
                </a:gs>
              </a:gsLst>
              <a:lin ang="13500000" scaled="1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097182" name="图片 5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876318" flipH="1">
            <a:off x="-287042" y="2249425"/>
            <a:ext cx="4029476" cy="2529666"/>
          </a:xfrm>
          <a:prstGeom prst="rect">
            <a:avLst/>
          </a:prstGeom>
        </p:spPr>
      </p:pic>
      <p:pic>
        <p:nvPicPr>
          <p:cNvPr id="209718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317095">
            <a:off x="8145311" y="2974245"/>
            <a:ext cx="1825607" cy="1970966"/>
          </a:xfrm>
          <a:prstGeom prst="rect">
            <a:avLst/>
          </a:prstGeom>
        </p:spPr>
      </p:pic>
      <p:pic>
        <p:nvPicPr>
          <p:cNvPr id="2097184" name="图片 54" descr="图片包含 玩具&#10;&#10;自动生成的说明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4439" y="883444"/>
            <a:ext cx="741742" cy="741742"/>
          </a:xfrm>
          <a:prstGeom prst="rect">
            <a:avLst/>
          </a:prstGeom>
        </p:spPr>
      </p:pic>
      <p:sp>
        <p:nvSpPr>
          <p:cNvPr id="1048702" name="文本框 58"/>
          <p:cNvSpPr txBox="1"/>
          <p:nvPr/>
        </p:nvSpPr>
        <p:spPr>
          <a:xfrm>
            <a:off x="4906010" y="1085850"/>
            <a:ext cx="3705225" cy="888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3200" b="1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思</a:t>
            </a:r>
            <a:r>
              <a:rPr lang="en-US" altLang="zh-CN" sz="3200" b="1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 </a:t>
            </a:r>
            <a:r>
              <a:rPr lang="zh-CN" altLang="en-US" sz="3200" b="1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路</a:t>
            </a:r>
            <a:endParaRPr lang="zh-CN" altLang="en-US" sz="3200" b="1">
              <a:solidFill>
                <a:srgbClr val="44382A"/>
              </a:solidFill>
              <a:latin typeface="华文中宋" panose="02010600040101010101" charset="-122"/>
              <a:ea typeface="华文中宋" panose="02010600040101010101" charset="-122"/>
              <a:cs typeface="Aharoni" panose="020B0604020202020204" pitchFamily="2" charset="-79"/>
            </a:endParaRPr>
          </a:p>
        </p:txBody>
      </p:sp>
      <p:sp>
        <p:nvSpPr>
          <p:cNvPr id="1048703" name="文本框 59"/>
          <p:cNvSpPr txBox="1"/>
          <p:nvPr/>
        </p:nvSpPr>
        <p:spPr>
          <a:xfrm>
            <a:off x="4849495" y="1899920"/>
            <a:ext cx="3915410" cy="1835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sz="2000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      </a:t>
            </a:r>
            <a:r>
              <a:rPr sz="2000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创</a:t>
            </a:r>
            <a:r>
              <a:rPr lang="zh-CN" sz="2000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建</a:t>
            </a:r>
            <a:r>
              <a:rPr sz="2000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一个保存幂次和系数结构体用来存储各个项，再用三个结构体数组分别存两个式子和最终答案。</a:t>
            </a:r>
            <a:endParaRPr sz="2000">
              <a:solidFill>
                <a:srgbClr val="44382A"/>
              </a:solidFill>
              <a:latin typeface="华文中宋" panose="02010600040101010101" charset="-122"/>
              <a:ea typeface="华文中宋" panose="02010600040101010101" charset="-122"/>
              <a:cs typeface="Aharoni" panose="020B0604020202020204" pitchFamily="2" charset="-79"/>
            </a:endParaRPr>
          </a:p>
        </p:txBody>
      </p:sp>
      <p:pic>
        <p:nvPicPr>
          <p:cNvPr id="2097187" name="图片 68" descr="图片包含 物体&#10;&#10;自动生成的说明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2381" y="4799720"/>
            <a:ext cx="1159619" cy="2058280"/>
          </a:xfrm>
          <a:prstGeom prst="rect">
            <a:avLst/>
          </a:prstGeom>
        </p:spPr>
      </p:pic>
      <p:sp>
        <p:nvSpPr>
          <p:cNvPr id="1048707" name="任意多边形: 形状 71"/>
          <p:cNvSpPr/>
          <p:nvPr/>
        </p:nvSpPr>
        <p:spPr>
          <a:xfrm>
            <a:off x="0" y="0"/>
            <a:ext cx="12192000" cy="261256"/>
          </a:xfrm>
          <a:custGeom>
            <a:avLst/>
            <a:gdLst>
              <a:gd name="connsiteX0" fmla="*/ 0 w 12192000"/>
              <a:gd name="connsiteY0" fmla="*/ 0 h 261256"/>
              <a:gd name="connsiteX1" fmla="*/ 12192000 w 12192000"/>
              <a:gd name="connsiteY1" fmla="*/ 0 h 261256"/>
              <a:gd name="connsiteX2" fmla="*/ 12192000 w 12192000"/>
              <a:gd name="connsiteY2" fmla="*/ 260495 h 261256"/>
              <a:gd name="connsiteX3" fmla="*/ 12182350 w 12192000"/>
              <a:gd name="connsiteY3" fmla="*/ 261256 h 261256"/>
              <a:gd name="connsiteX4" fmla="*/ 12018460 w 12192000"/>
              <a:gd name="connsiteY4" fmla="*/ 208117 h 261256"/>
              <a:gd name="connsiteX5" fmla="*/ 12004021 w 12192000"/>
              <a:gd name="connsiteY5" fmla="*/ 191352 h 261256"/>
              <a:gd name="connsiteX6" fmla="*/ 11989581 w 12192000"/>
              <a:gd name="connsiteY6" fmla="*/ 208117 h 261256"/>
              <a:gd name="connsiteX7" fmla="*/ 11825691 w 12192000"/>
              <a:gd name="connsiteY7" fmla="*/ 261256 h 261256"/>
              <a:gd name="connsiteX8" fmla="*/ 11661801 w 12192000"/>
              <a:gd name="connsiteY8" fmla="*/ 208117 h 261256"/>
              <a:gd name="connsiteX9" fmla="*/ 11647362 w 12192000"/>
              <a:gd name="connsiteY9" fmla="*/ 191353 h 261256"/>
              <a:gd name="connsiteX10" fmla="*/ 11632923 w 12192000"/>
              <a:gd name="connsiteY10" fmla="*/ 208117 h 261256"/>
              <a:gd name="connsiteX11" fmla="*/ 11469033 w 12192000"/>
              <a:gd name="connsiteY11" fmla="*/ 261256 h 261256"/>
              <a:gd name="connsiteX12" fmla="*/ 11305143 w 12192000"/>
              <a:gd name="connsiteY12" fmla="*/ 208117 h 261256"/>
              <a:gd name="connsiteX13" fmla="*/ 11290704 w 12192000"/>
              <a:gd name="connsiteY13" fmla="*/ 191353 h 261256"/>
              <a:gd name="connsiteX14" fmla="*/ 11276265 w 12192000"/>
              <a:gd name="connsiteY14" fmla="*/ 208117 h 261256"/>
              <a:gd name="connsiteX15" fmla="*/ 11112375 w 12192000"/>
              <a:gd name="connsiteY15" fmla="*/ 261256 h 261256"/>
              <a:gd name="connsiteX16" fmla="*/ 10948485 w 12192000"/>
              <a:gd name="connsiteY16" fmla="*/ 208117 h 261256"/>
              <a:gd name="connsiteX17" fmla="*/ 10929812 w 12192000"/>
              <a:gd name="connsiteY17" fmla="*/ 186438 h 261256"/>
              <a:gd name="connsiteX18" fmla="*/ 10911140 w 12192000"/>
              <a:gd name="connsiteY18" fmla="*/ 208117 h 261256"/>
              <a:gd name="connsiteX19" fmla="*/ 10747250 w 12192000"/>
              <a:gd name="connsiteY19" fmla="*/ 261256 h 261256"/>
              <a:gd name="connsiteX20" fmla="*/ 10583360 w 12192000"/>
              <a:gd name="connsiteY20" fmla="*/ 208117 h 261256"/>
              <a:gd name="connsiteX21" fmla="*/ 10568921 w 12192000"/>
              <a:gd name="connsiteY21" fmla="*/ 191352 h 261256"/>
              <a:gd name="connsiteX22" fmla="*/ 10554481 w 12192000"/>
              <a:gd name="connsiteY22" fmla="*/ 208117 h 261256"/>
              <a:gd name="connsiteX23" fmla="*/ 10390591 w 12192000"/>
              <a:gd name="connsiteY23" fmla="*/ 261256 h 261256"/>
              <a:gd name="connsiteX24" fmla="*/ 10226701 w 12192000"/>
              <a:gd name="connsiteY24" fmla="*/ 208117 h 261256"/>
              <a:gd name="connsiteX25" fmla="*/ 10216333 w 12192000"/>
              <a:gd name="connsiteY25" fmla="*/ 196080 h 261256"/>
              <a:gd name="connsiteX26" fmla="*/ 10205966 w 12192000"/>
              <a:gd name="connsiteY26" fmla="*/ 208117 h 261256"/>
              <a:gd name="connsiteX27" fmla="*/ 10042076 w 12192000"/>
              <a:gd name="connsiteY27" fmla="*/ 261256 h 261256"/>
              <a:gd name="connsiteX28" fmla="*/ 10038005 w 12192000"/>
              <a:gd name="connsiteY28" fmla="*/ 260935 h 261256"/>
              <a:gd name="connsiteX29" fmla="*/ 10033933 w 12192000"/>
              <a:gd name="connsiteY29" fmla="*/ 261256 h 261256"/>
              <a:gd name="connsiteX30" fmla="*/ 9870043 w 12192000"/>
              <a:gd name="connsiteY30" fmla="*/ 208117 h 261256"/>
              <a:gd name="connsiteX31" fmla="*/ 9859675 w 12192000"/>
              <a:gd name="connsiteY31" fmla="*/ 196080 h 261256"/>
              <a:gd name="connsiteX32" fmla="*/ 9849307 w 12192000"/>
              <a:gd name="connsiteY32" fmla="*/ 208117 h 261256"/>
              <a:gd name="connsiteX33" fmla="*/ 9685417 w 12192000"/>
              <a:gd name="connsiteY33" fmla="*/ 261256 h 261256"/>
              <a:gd name="connsiteX34" fmla="*/ 9681346 w 12192000"/>
              <a:gd name="connsiteY34" fmla="*/ 260935 h 261256"/>
              <a:gd name="connsiteX35" fmla="*/ 9677275 w 12192000"/>
              <a:gd name="connsiteY35" fmla="*/ 261256 h 261256"/>
              <a:gd name="connsiteX36" fmla="*/ 9513385 w 12192000"/>
              <a:gd name="connsiteY36" fmla="*/ 208117 h 261256"/>
              <a:gd name="connsiteX37" fmla="*/ 9503017 w 12192000"/>
              <a:gd name="connsiteY37" fmla="*/ 196080 h 261256"/>
              <a:gd name="connsiteX38" fmla="*/ 9492649 w 12192000"/>
              <a:gd name="connsiteY38" fmla="*/ 208117 h 261256"/>
              <a:gd name="connsiteX39" fmla="*/ 9328759 w 12192000"/>
              <a:gd name="connsiteY39" fmla="*/ 261256 h 261256"/>
              <a:gd name="connsiteX40" fmla="*/ 9164869 w 12192000"/>
              <a:gd name="connsiteY40" fmla="*/ 208117 h 261256"/>
              <a:gd name="connsiteX41" fmla="*/ 9150430 w 12192000"/>
              <a:gd name="connsiteY41" fmla="*/ 191353 h 261256"/>
              <a:gd name="connsiteX42" fmla="*/ 9135991 w 12192000"/>
              <a:gd name="connsiteY42" fmla="*/ 208117 h 261256"/>
              <a:gd name="connsiteX43" fmla="*/ 8972101 w 12192000"/>
              <a:gd name="connsiteY43" fmla="*/ 261256 h 261256"/>
              <a:gd name="connsiteX44" fmla="*/ 8808212 w 12192000"/>
              <a:gd name="connsiteY44" fmla="*/ 208117 h 261256"/>
              <a:gd name="connsiteX45" fmla="*/ 8789539 w 12192000"/>
              <a:gd name="connsiteY45" fmla="*/ 186438 h 261256"/>
              <a:gd name="connsiteX46" fmla="*/ 8770866 w 12192000"/>
              <a:gd name="connsiteY46" fmla="*/ 208117 h 261256"/>
              <a:gd name="connsiteX47" fmla="*/ 8606976 w 12192000"/>
              <a:gd name="connsiteY47" fmla="*/ 261256 h 261256"/>
              <a:gd name="connsiteX48" fmla="*/ 8443086 w 12192000"/>
              <a:gd name="connsiteY48" fmla="*/ 208117 h 261256"/>
              <a:gd name="connsiteX49" fmla="*/ 8428647 w 12192000"/>
              <a:gd name="connsiteY49" fmla="*/ 191352 h 261256"/>
              <a:gd name="connsiteX50" fmla="*/ 8414207 w 12192000"/>
              <a:gd name="connsiteY50" fmla="*/ 208117 h 261256"/>
              <a:gd name="connsiteX51" fmla="*/ 8250317 w 12192000"/>
              <a:gd name="connsiteY51" fmla="*/ 261256 h 261256"/>
              <a:gd name="connsiteX52" fmla="*/ 8086427 w 12192000"/>
              <a:gd name="connsiteY52" fmla="*/ 208117 h 261256"/>
              <a:gd name="connsiteX53" fmla="*/ 8071988 w 12192000"/>
              <a:gd name="connsiteY53" fmla="*/ 191353 h 261256"/>
              <a:gd name="connsiteX54" fmla="*/ 8057549 w 12192000"/>
              <a:gd name="connsiteY54" fmla="*/ 208117 h 261256"/>
              <a:gd name="connsiteX55" fmla="*/ 7893659 w 12192000"/>
              <a:gd name="connsiteY55" fmla="*/ 261256 h 261256"/>
              <a:gd name="connsiteX56" fmla="*/ 7729769 w 12192000"/>
              <a:gd name="connsiteY56" fmla="*/ 208117 h 261256"/>
              <a:gd name="connsiteX57" fmla="*/ 7715330 w 12192000"/>
              <a:gd name="connsiteY57" fmla="*/ 191353 h 261256"/>
              <a:gd name="connsiteX58" fmla="*/ 7700891 w 12192000"/>
              <a:gd name="connsiteY58" fmla="*/ 208117 h 261256"/>
              <a:gd name="connsiteX59" fmla="*/ 7537001 w 12192000"/>
              <a:gd name="connsiteY59" fmla="*/ 261256 h 261256"/>
              <a:gd name="connsiteX60" fmla="*/ 7373111 w 12192000"/>
              <a:gd name="connsiteY60" fmla="*/ 208117 h 261256"/>
              <a:gd name="connsiteX61" fmla="*/ 7354438 w 12192000"/>
              <a:gd name="connsiteY61" fmla="*/ 186438 h 261256"/>
              <a:gd name="connsiteX62" fmla="*/ 7335766 w 12192000"/>
              <a:gd name="connsiteY62" fmla="*/ 208117 h 261256"/>
              <a:gd name="connsiteX63" fmla="*/ 7171876 w 12192000"/>
              <a:gd name="connsiteY63" fmla="*/ 261256 h 261256"/>
              <a:gd name="connsiteX64" fmla="*/ 7007986 w 12192000"/>
              <a:gd name="connsiteY64" fmla="*/ 208117 h 261256"/>
              <a:gd name="connsiteX65" fmla="*/ 6993547 w 12192000"/>
              <a:gd name="connsiteY65" fmla="*/ 191352 h 261256"/>
              <a:gd name="connsiteX66" fmla="*/ 6979107 w 12192000"/>
              <a:gd name="connsiteY66" fmla="*/ 208117 h 261256"/>
              <a:gd name="connsiteX67" fmla="*/ 6815217 w 12192000"/>
              <a:gd name="connsiteY67" fmla="*/ 261256 h 261256"/>
              <a:gd name="connsiteX68" fmla="*/ 6651327 w 12192000"/>
              <a:gd name="connsiteY68" fmla="*/ 208117 h 261256"/>
              <a:gd name="connsiteX69" fmla="*/ 6636888 w 12192000"/>
              <a:gd name="connsiteY69" fmla="*/ 191353 h 261256"/>
              <a:gd name="connsiteX70" fmla="*/ 6622449 w 12192000"/>
              <a:gd name="connsiteY70" fmla="*/ 208117 h 261256"/>
              <a:gd name="connsiteX71" fmla="*/ 6458559 w 12192000"/>
              <a:gd name="connsiteY71" fmla="*/ 261256 h 261256"/>
              <a:gd name="connsiteX72" fmla="*/ 6294669 w 12192000"/>
              <a:gd name="connsiteY72" fmla="*/ 208117 h 261256"/>
              <a:gd name="connsiteX73" fmla="*/ 6280230 w 12192000"/>
              <a:gd name="connsiteY73" fmla="*/ 191353 h 261256"/>
              <a:gd name="connsiteX74" fmla="*/ 6265791 w 12192000"/>
              <a:gd name="connsiteY74" fmla="*/ 208117 h 261256"/>
              <a:gd name="connsiteX75" fmla="*/ 6101901 w 12192000"/>
              <a:gd name="connsiteY75" fmla="*/ 261256 h 261256"/>
              <a:gd name="connsiteX76" fmla="*/ 6096000 w 12192000"/>
              <a:gd name="connsiteY76" fmla="*/ 260791 h 261256"/>
              <a:gd name="connsiteX77" fmla="*/ 6090100 w 12192000"/>
              <a:gd name="connsiteY77" fmla="*/ 261256 h 261256"/>
              <a:gd name="connsiteX78" fmla="*/ 5926209 w 12192000"/>
              <a:gd name="connsiteY78" fmla="*/ 208117 h 261256"/>
              <a:gd name="connsiteX79" fmla="*/ 5911771 w 12192000"/>
              <a:gd name="connsiteY79" fmla="*/ 191352 h 261256"/>
              <a:gd name="connsiteX80" fmla="*/ 5897331 w 12192000"/>
              <a:gd name="connsiteY80" fmla="*/ 208117 h 261256"/>
              <a:gd name="connsiteX81" fmla="*/ 5733440 w 12192000"/>
              <a:gd name="connsiteY81" fmla="*/ 261256 h 261256"/>
              <a:gd name="connsiteX82" fmla="*/ 5569550 w 12192000"/>
              <a:gd name="connsiteY82" fmla="*/ 208117 h 261256"/>
              <a:gd name="connsiteX83" fmla="*/ 5555111 w 12192000"/>
              <a:gd name="connsiteY83" fmla="*/ 191353 h 261256"/>
              <a:gd name="connsiteX84" fmla="*/ 5540672 w 12192000"/>
              <a:gd name="connsiteY84" fmla="*/ 208117 h 261256"/>
              <a:gd name="connsiteX85" fmla="*/ 5376782 w 12192000"/>
              <a:gd name="connsiteY85" fmla="*/ 261256 h 261256"/>
              <a:gd name="connsiteX86" fmla="*/ 5212893 w 12192000"/>
              <a:gd name="connsiteY86" fmla="*/ 208117 h 261256"/>
              <a:gd name="connsiteX87" fmla="*/ 5198454 w 12192000"/>
              <a:gd name="connsiteY87" fmla="*/ 191353 h 261256"/>
              <a:gd name="connsiteX88" fmla="*/ 5184014 w 12192000"/>
              <a:gd name="connsiteY88" fmla="*/ 208117 h 261256"/>
              <a:gd name="connsiteX89" fmla="*/ 5020125 w 12192000"/>
              <a:gd name="connsiteY89" fmla="*/ 261256 h 261256"/>
              <a:gd name="connsiteX90" fmla="*/ 4856235 w 12192000"/>
              <a:gd name="connsiteY90" fmla="*/ 208117 h 261256"/>
              <a:gd name="connsiteX91" fmla="*/ 4837562 w 12192000"/>
              <a:gd name="connsiteY91" fmla="*/ 186438 h 261256"/>
              <a:gd name="connsiteX92" fmla="*/ 4818889 w 12192000"/>
              <a:gd name="connsiteY92" fmla="*/ 208117 h 261256"/>
              <a:gd name="connsiteX93" fmla="*/ 4655000 w 12192000"/>
              <a:gd name="connsiteY93" fmla="*/ 261256 h 261256"/>
              <a:gd name="connsiteX94" fmla="*/ 4491109 w 12192000"/>
              <a:gd name="connsiteY94" fmla="*/ 208117 h 261256"/>
              <a:gd name="connsiteX95" fmla="*/ 4476671 w 12192000"/>
              <a:gd name="connsiteY95" fmla="*/ 191352 h 261256"/>
              <a:gd name="connsiteX96" fmla="*/ 4462230 w 12192000"/>
              <a:gd name="connsiteY96" fmla="*/ 208117 h 261256"/>
              <a:gd name="connsiteX97" fmla="*/ 4298341 w 12192000"/>
              <a:gd name="connsiteY97" fmla="*/ 261256 h 261256"/>
              <a:gd name="connsiteX98" fmla="*/ 4134450 w 12192000"/>
              <a:gd name="connsiteY98" fmla="*/ 208117 h 261256"/>
              <a:gd name="connsiteX99" fmla="*/ 4120011 w 12192000"/>
              <a:gd name="connsiteY99" fmla="*/ 191353 h 261256"/>
              <a:gd name="connsiteX100" fmla="*/ 4105572 w 12192000"/>
              <a:gd name="connsiteY100" fmla="*/ 208117 h 261256"/>
              <a:gd name="connsiteX101" fmla="*/ 3941682 w 12192000"/>
              <a:gd name="connsiteY101" fmla="*/ 261256 h 261256"/>
              <a:gd name="connsiteX102" fmla="*/ 3777792 w 12192000"/>
              <a:gd name="connsiteY102" fmla="*/ 208117 h 261256"/>
              <a:gd name="connsiteX103" fmla="*/ 3763353 w 12192000"/>
              <a:gd name="connsiteY103" fmla="*/ 191353 h 261256"/>
              <a:gd name="connsiteX104" fmla="*/ 3748914 w 12192000"/>
              <a:gd name="connsiteY104" fmla="*/ 208117 h 261256"/>
              <a:gd name="connsiteX105" fmla="*/ 3585024 w 12192000"/>
              <a:gd name="connsiteY105" fmla="*/ 261256 h 261256"/>
              <a:gd name="connsiteX106" fmla="*/ 3421134 w 12192000"/>
              <a:gd name="connsiteY106" fmla="*/ 208117 h 261256"/>
              <a:gd name="connsiteX107" fmla="*/ 3402461 w 12192000"/>
              <a:gd name="connsiteY107" fmla="*/ 186438 h 261256"/>
              <a:gd name="connsiteX108" fmla="*/ 3383789 w 12192000"/>
              <a:gd name="connsiteY108" fmla="*/ 208117 h 261256"/>
              <a:gd name="connsiteX109" fmla="*/ 3219899 w 12192000"/>
              <a:gd name="connsiteY109" fmla="*/ 261256 h 261256"/>
              <a:gd name="connsiteX110" fmla="*/ 3056009 w 12192000"/>
              <a:gd name="connsiteY110" fmla="*/ 208117 h 261256"/>
              <a:gd name="connsiteX111" fmla="*/ 3041570 w 12192000"/>
              <a:gd name="connsiteY111" fmla="*/ 191352 h 261256"/>
              <a:gd name="connsiteX112" fmla="*/ 3027130 w 12192000"/>
              <a:gd name="connsiteY112" fmla="*/ 208117 h 261256"/>
              <a:gd name="connsiteX113" fmla="*/ 2863240 w 12192000"/>
              <a:gd name="connsiteY113" fmla="*/ 261256 h 261256"/>
              <a:gd name="connsiteX114" fmla="*/ 2699350 w 12192000"/>
              <a:gd name="connsiteY114" fmla="*/ 208117 h 261256"/>
              <a:gd name="connsiteX115" fmla="*/ 2688982 w 12192000"/>
              <a:gd name="connsiteY115" fmla="*/ 196080 h 261256"/>
              <a:gd name="connsiteX116" fmla="*/ 2678615 w 12192000"/>
              <a:gd name="connsiteY116" fmla="*/ 208117 h 261256"/>
              <a:gd name="connsiteX117" fmla="*/ 2514725 w 12192000"/>
              <a:gd name="connsiteY117" fmla="*/ 261256 h 261256"/>
              <a:gd name="connsiteX118" fmla="*/ 2510654 w 12192000"/>
              <a:gd name="connsiteY118" fmla="*/ 260935 h 261256"/>
              <a:gd name="connsiteX119" fmla="*/ 2506582 w 12192000"/>
              <a:gd name="connsiteY119" fmla="*/ 261256 h 261256"/>
              <a:gd name="connsiteX120" fmla="*/ 2342692 w 12192000"/>
              <a:gd name="connsiteY120" fmla="*/ 208117 h 261256"/>
              <a:gd name="connsiteX121" fmla="*/ 2332324 w 12192000"/>
              <a:gd name="connsiteY121" fmla="*/ 196080 h 261256"/>
              <a:gd name="connsiteX122" fmla="*/ 2321956 w 12192000"/>
              <a:gd name="connsiteY122" fmla="*/ 208117 h 261256"/>
              <a:gd name="connsiteX123" fmla="*/ 2158066 w 12192000"/>
              <a:gd name="connsiteY123" fmla="*/ 261256 h 261256"/>
              <a:gd name="connsiteX124" fmla="*/ 2153995 w 12192000"/>
              <a:gd name="connsiteY124" fmla="*/ 260935 h 261256"/>
              <a:gd name="connsiteX125" fmla="*/ 2149924 w 12192000"/>
              <a:gd name="connsiteY125" fmla="*/ 261256 h 261256"/>
              <a:gd name="connsiteX126" fmla="*/ 1986034 w 12192000"/>
              <a:gd name="connsiteY126" fmla="*/ 208117 h 261256"/>
              <a:gd name="connsiteX127" fmla="*/ 1975666 w 12192000"/>
              <a:gd name="connsiteY127" fmla="*/ 196080 h 261256"/>
              <a:gd name="connsiteX128" fmla="*/ 1965298 w 12192000"/>
              <a:gd name="connsiteY128" fmla="*/ 208117 h 261256"/>
              <a:gd name="connsiteX129" fmla="*/ 1801408 w 12192000"/>
              <a:gd name="connsiteY129" fmla="*/ 261256 h 261256"/>
              <a:gd name="connsiteX130" fmla="*/ 1637518 w 12192000"/>
              <a:gd name="connsiteY130" fmla="*/ 208117 h 261256"/>
              <a:gd name="connsiteX131" fmla="*/ 1623079 w 12192000"/>
              <a:gd name="connsiteY131" fmla="*/ 191353 h 261256"/>
              <a:gd name="connsiteX132" fmla="*/ 1608640 w 12192000"/>
              <a:gd name="connsiteY132" fmla="*/ 208117 h 261256"/>
              <a:gd name="connsiteX133" fmla="*/ 1444750 w 12192000"/>
              <a:gd name="connsiteY133" fmla="*/ 261256 h 261256"/>
              <a:gd name="connsiteX134" fmla="*/ 1280861 w 12192000"/>
              <a:gd name="connsiteY134" fmla="*/ 208117 h 261256"/>
              <a:gd name="connsiteX135" fmla="*/ 1262188 w 12192000"/>
              <a:gd name="connsiteY135" fmla="*/ 186438 h 261256"/>
              <a:gd name="connsiteX136" fmla="*/ 1243515 w 12192000"/>
              <a:gd name="connsiteY136" fmla="*/ 208117 h 261256"/>
              <a:gd name="connsiteX137" fmla="*/ 1079625 w 12192000"/>
              <a:gd name="connsiteY137" fmla="*/ 261256 h 261256"/>
              <a:gd name="connsiteX138" fmla="*/ 915735 w 12192000"/>
              <a:gd name="connsiteY138" fmla="*/ 208117 h 261256"/>
              <a:gd name="connsiteX139" fmla="*/ 901296 w 12192000"/>
              <a:gd name="connsiteY139" fmla="*/ 191352 h 261256"/>
              <a:gd name="connsiteX140" fmla="*/ 886856 w 12192000"/>
              <a:gd name="connsiteY140" fmla="*/ 208117 h 261256"/>
              <a:gd name="connsiteX141" fmla="*/ 722966 w 12192000"/>
              <a:gd name="connsiteY141" fmla="*/ 261256 h 261256"/>
              <a:gd name="connsiteX142" fmla="*/ 559076 w 12192000"/>
              <a:gd name="connsiteY142" fmla="*/ 208117 h 261256"/>
              <a:gd name="connsiteX143" fmla="*/ 544637 w 12192000"/>
              <a:gd name="connsiteY143" fmla="*/ 191353 h 261256"/>
              <a:gd name="connsiteX144" fmla="*/ 530198 w 12192000"/>
              <a:gd name="connsiteY144" fmla="*/ 208117 h 261256"/>
              <a:gd name="connsiteX145" fmla="*/ 366308 w 12192000"/>
              <a:gd name="connsiteY145" fmla="*/ 261256 h 261256"/>
              <a:gd name="connsiteX146" fmla="*/ 202418 w 12192000"/>
              <a:gd name="connsiteY146" fmla="*/ 208117 h 261256"/>
              <a:gd name="connsiteX147" fmla="*/ 187979 w 12192000"/>
              <a:gd name="connsiteY147" fmla="*/ 191353 h 261256"/>
              <a:gd name="connsiteX148" fmla="*/ 173540 w 12192000"/>
              <a:gd name="connsiteY148" fmla="*/ 208117 h 261256"/>
              <a:gd name="connsiteX149" fmla="*/ 9650 w 12192000"/>
              <a:gd name="connsiteY149" fmla="*/ 261256 h 261256"/>
              <a:gd name="connsiteX150" fmla="*/ 0 w 12192000"/>
              <a:gd name="connsiteY150" fmla="*/ 260495 h 261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12192000" h="261256">
                <a:moveTo>
                  <a:pt x="0" y="0"/>
                </a:moveTo>
                <a:lnTo>
                  <a:pt x="12192000" y="0"/>
                </a:lnTo>
                <a:lnTo>
                  <a:pt x="12192000" y="260495"/>
                </a:lnTo>
                <a:lnTo>
                  <a:pt x="12182350" y="261256"/>
                </a:lnTo>
                <a:cubicBezTo>
                  <a:pt x="12118347" y="261256"/>
                  <a:pt x="12060403" y="240949"/>
                  <a:pt x="12018460" y="208117"/>
                </a:cubicBezTo>
                <a:lnTo>
                  <a:pt x="12004021" y="191352"/>
                </a:lnTo>
                <a:lnTo>
                  <a:pt x="11989581" y="208117"/>
                </a:lnTo>
                <a:cubicBezTo>
                  <a:pt x="11947638" y="240949"/>
                  <a:pt x="11889694" y="261256"/>
                  <a:pt x="11825691" y="261256"/>
                </a:cubicBezTo>
                <a:cubicBezTo>
                  <a:pt x="11761688" y="261256"/>
                  <a:pt x="11703744" y="240949"/>
                  <a:pt x="11661801" y="208117"/>
                </a:cubicBezTo>
                <a:lnTo>
                  <a:pt x="11647362" y="191353"/>
                </a:lnTo>
                <a:lnTo>
                  <a:pt x="11632923" y="208117"/>
                </a:lnTo>
                <a:cubicBezTo>
                  <a:pt x="11590980" y="240949"/>
                  <a:pt x="11533036" y="261256"/>
                  <a:pt x="11469033" y="261256"/>
                </a:cubicBezTo>
                <a:cubicBezTo>
                  <a:pt x="11405030" y="261256"/>
                  <a:pt x="11347086" y="240949"/>
                  <a:pt x="11305143" y="208117"/>
                </a:cubicBezTo>
                <a:lnTo>
                  <a:pt x="11290704" y="191353"/>
                </a:lnTo>
                <a:lnTo>
                  <a:pt x="11276265" y="208117"/>
                </a:lnTo>
                <a:cubicBezTo>
                  <a:pt x="11234322" y="240949"/>
                  <a:pt x="11176378" y="261256"/>
                  <a:pt x="11112375" y="261256"/>
                </a:cubicBezTo>
                <a:cubicBezTo>
                  <a:pt x="11048372" y="261256"/>
                  <a:pt x="10990428" y="240949"/>
                  <a:pt x="10948485" y="208117"/>
                </a:cubicBezTo>
                <a:lnTo>
                  <a:pt x="10929812" y="186438"/>
                </a:lnTo>
                <a:lnTo>
                  <a:pt x="10911140" y="208117"/>
                </a:lnTo>
                <a:cubicBezTo>
                  <a:pt x="10869197" y="240949"/>
                  <a:pt x="10811253" y="261256"/>
                  <a:pt x="10747250" y="261256"/>
                </a:cubicBezTo>
                <a:cubicBezTo>
                  <a:pt x="10683247" y="261256"/>
                  <a:pt x="10625303" y="240949"/>
                  <a:pt x="10583360" y="208117"/>
                </a:cubicBezTo>
                <a:lnTo>
                  <a:pt x="10568921" y="191352"/>
                </a:lnTo>
                <a:lnTo>
                  <a:pt x="10554481" y="208117"/>
                </a:lnTo>
                <a:cubicBezTo>
                  <a:pt x="10512538" y="240949"/>
                  <a:pt x="10454594" y="261256"/>
                  <a:pt x="10390591" y="261256"/>
                </a:cubicBezTo>
                <a:cubicBezTo>
                  <a:pt x="10326588" y="261256"/>
                  <a:pt x="10268644" y="240949"/>
                  <a:pt x="10226701" y="208117"/>
                </a:cubicBezTo>
                <a:lnTo>
                  <a:pt x="10216333" y="196080"/>
                </a:lnTo>
                <a:lnTo>
                  <a:pt x="10205966" y="208117"/>
                </a:lnTo>
                <a:cubicBezTo>
                  <a:pt x="10164023" y="240949"/>
                  <a:pt x="10106079" y="261256"/>
                  <a:pt x="10042076" y="261256"/>
                </a:cubicBezTo>
                <a:lnTo>
                  <a:pt x="10038005" y="260935"/>
                </a:lnTo>
                <a:lnTo>
                  <a:pt x="10033933" y="261256"/>
                </a:lnTo>
                <a:cubicBezTo>
                  <a:pt x="9969930" y="261256"/>
                  <a:pt x="9911986" y="240949"/>
                  <a:pt x="9870043" y="208117"/>
                </a:cubicBezTo>
                <a:lnTo>
                  <a:pt x="9859675" y="196080"/>
                </a:lnTo>
                <a:lnTo>
                  <a:pt x="9849307" y="208117"/>
                </a:lnTo>
                <a:cubicBezTo>
                  <a:pt x="9807364" y="240949"/>
                  <a:pt x="9749420" y="261256"/>
                  <a:pt x="9685417" y="261256"/>
                </a:cubicBezTo>
                <a:lnTo>
                  <a:pt x="9681346" y="260935"/>
                </a:lnTo>
                <a:lnTo>
                  <a:pt x="9677275" y="261256"/>
                </a:lnTo>
                <a:cubicBezTo>
                  <a:pt x="9613272" y="261256"/>
                  <a:pt x="9555328" y="240949"/>
                  <a:pt x="9513385" y="208117"/>
                </a:cubicBezTo>
                <a:lnTo>
                  <a:pt x="9503017" y="196080"/>
                </a:lnTo>
                <a:lnTo>
                  <a:pt x="9492649" y="208117"/>
                </a:lnTo>
                <a:cubicBezTo>
                  <a:pt x="9450706" y="240949"/>
                  <a:pt x="9392762" y="261256"/>
                  <a:pt x="9328759" y="261256"/>
                </a:cubicBezTo>
                <a:cubicBezTo>
                  <a:pt x="9264756" y="261256"/>
                  <a:pt x="9206812" y="240949"/>
                  <a:pt x="9164869" y="208117"/>
                </a:cubicBezTo>
                <a:lnTo>
                  <a:pt x="9150430" y="191353"/>
                </a:lnTo>
                <a:lnTo>
                  <a:pt x="9135991" y="208117"/>
                </a:lnTo>
                <a:cubicBezTo>
                  <a:pt x="9094048" y="240949"/>
                  <a:pt x="9036104" y="261256"/>
                  <a:pt x="8972101" y="261256"/>
                </a:cubicBezTo>
                <a:cubicBezTo>
                  <a:pt x="8908098" y="261256"/>
                  <a:pt x="8850155" y="240949"/>
                  <a:pt x="8808212" y="208117"/>
                </a:cubicBezTo>
                <a:lnTo>
                  <a:pt x="8789539" y="186438"/>
                </a:lnTo>
                <a:lnTo>
                  <a:pt x="8770866" y="208117"/>
                </a:lnTo>
                <a:cubicBezTo>
                  <a:pt x="8728923" y="240949"/>
                  <a:pt x="8670979" y="261256"/>
                  <a:pt x="8606976" y="261256"/>
                </a:cubicBezTo>
                <a:cubicBezTo>
                  <a:pt x="8542973" y="261256"/>
                  <a:pt x="8485029" y="240949"/>
                  <a:pt x="8443086" y="208117"/>
                </a:cubicBezTo>
                <a:lnTo>
                  <a:pt x="8428647" y="191352"/>
                </a:lnTo>
                <a:lnTo>
                  <a:pt x="8414207" y="208117"/>
                </a:lnTo>
                <a:cubicBezTo>
                  <a:pt x="8372264" y="240949"/>
                  <a:pt x="8314320" y="261256"/>
                  <a:pt x="8250317" y="261256"/>
                </a:cubicBezTo>
                <a:cubicBezTo>
                  <a:pt x="8186314" y="261256"/>
                  <a:pt x="8128370" y="240949"/>
                  <a:pt x="8086427" y="208117"/>
                </a:cubicBezTo>
                <a:lnTo>
                  <a:pt x="8071988" y="191353"/>
                </a:lnTo>
                <a:lnTo>
                  <a:pt x="8057549" y="208117"/>
                </a:lnTo>
                <a:cubicBezTo>
                  <a:pt x="8015606" y="240949"/>
                  <a:pt x="7957662" y="261256"/>
                  <a:pt x="7893659" y="261256"/>
                </a:cubicBezTo>
                <a:cubicBezTo>
                  <a:pt x="7829656" y="261256"/>
                  <a:pt x="7771712" y="240949"/>
                  <a:pt x="7729769" y="208117"/>
                </a:cubicBezTo>
                <a:lnTo>
                  <a:pt x="7715330" y="191353"/>
                </a:lnTo>
                <a:lnTo>
                  <a:pt x="7700891" y="208117"/>
                </a:lnTo>
                <a:cubicBezTo>
                  <a:pt x="7658948" y="240949"/>
                  <a:pt x="7601004" y="261256"/>
                  <a:pt x="7537001" y="261256"/>
                </a:cubicBezTo>
                <a:cubicBezTo>
                  <a:pt x="7472998" y="261256"/>
                  <a:pt x="7415054" y="240949"/>
                  <a:pt x="7373111" y="208117"/>
                </a:cubicBezTo>
                <a:lnTo>
                  <a:pt x="7354438" y="186438"/>
                </a:lnTo>
                <a:lnTo>
                  <a:pt x="7335766" y="208117"/>
                </a:lnTo>
                <a:cubicBezTo>
                  <a:pt x="7293823" y="240949"/>
                  <a:pt x="7235879" y="261256"/>
                  <a:pt x="7171876" y="261256"/>
                </a:cubicBezTo>
                <a:cubicBezTo>
                  <a:pt x="7107873" y="261256"/>
                  <a:pt x="7049929" y="240949"/>
                  <a:pt x="7007986" y="208117"/>
                </a:cubicBezTo>
                <a:lnTo>
                  <a:pt x="6993547" y="191352"/>
                </a:lnTo>
                <a:lnTo>
                  <a:pt x="6979107" y="208117"/>
                </a:lnTo>
                <a:cubicBezTo>
                  <a:pt x="6937164" y="240949"/>
                  <a:pt x="6879220" y="261256"/>
                  <a:pt x="6815217" y="261256"/>
                </a:cubicBezTo>
                <a:cubicBezTo>
                  <a:pt x="6751214" y="261256"/>
                  <a:pt x="6693270" y="240949"/>
                  <a:pt x="6651327" y="208117"/>
                </a:cubicBezTo>
                <a:lnTo>
                  <a:pt x="6636888" y="191353"/>
                </a:lnTo>
                <a:lnTo>
                  <a:pt x="6622449" y="208117"/>
                </a:lnTo>
                <a:cubicBezTo>
                  <a:pt x="6580506" y="240949"/>
                  <a:pt x="6522562" y="261256"/>
                  <a:pt x="6458559" y="261256"/>
                </a:cubicBezTo>
                <a:cubicBezTo>
                  <a:pt x="6394556" y="261256"/>
                  <a:pt x="6336612" y="240949"/>
                  <a:pt x="6294669" y="208117"/>
                </a:cubicBezTo>
                <a:lnTo>
                  <a:pt x="6280230" y="191353"/>
                </a:lnTo>
                <a:lnTo>
                  <a:pt x="6265791" y="208117"/>
                </a:lnTo>
                <a:cubicBezTo>
                  <a:pt x="6223848" y="240949"/>
                  <a:pt x="6165904" y="261256"/>
                  <a:pt x="6101901" y="261256"/>
                </a:cubicBezTo>
                <a:lnTo>
                  <a:pt x="6096000" y="260791"/>
                </a:lnTo>
                <a:lnTo>
                  <a:pt x="6090100" y="261256"/>
                </a:lnTo>
                <a:cubicBezTo>
                  <a:pt x="6026097" y="261256"/>
                  <a:pt x="5968152" y="240949"/>
                  <a:pt x="5926209" y="208117"/>
                </a:cubicBezTo>
                <a:lnTo>
                  <a:pt x="5911771" y="191352"/>
                </a:lnTo>
                <a:lnTo>
                  <a:pt x="5897331" y="208117"/>
                </a:lnTo>
                <a:cubicBezTo>
                  <a:pt x="5855388" y="240949"/>
                  <a:pt x="5797443" y="261256"/>
                  <a:pt x="5733440" y="261256"/>
                </a:cubicBezTo>
                <a:cubicBezTo>
                  <a:pt x="5669438" y="261256"/>
                  <a:pt x="5611493" y="240949"/>
                  <a:pt x="5569550" y="208117"/>
                </a:cubicBezTo>
                <a:lnTo>
                  <a:pt x="5555111" y="191353"/>
                </a:lnTo>
                <a:lnTo>
                  <a:pt x="5540672" y="208117"/>
                </a:lnTo>
                <a:cubicBezTo>
                  <a:pt x="5498729" y="240949"/>
                  <a:pt x="5440786" y="261256"/>
                  <a:pt x="5376782" y="261256"/>
                </a:cubicBezTo>
                <a:cubicBezTo>
                  <a:pt x="5312779" y="261256"/>
                  <a:pt x="5254836" y="240949"/>
                  <a:pt x="5212893" y="208117"/>
                </a:cubicBezTo>
                <a:lnTo>
                  <a:pt x="5198454" y="191353"/>
                </a:lnTo>
                <a:lnTo>
                  <a:pt x="5184014" y="208117"/>
                </a:lnTo>
                <a:cubicBezTo>
                  <a:pt x="5142071" y="240949"/>
                  <a:pt x="5084127" y="261256"/>
                  <a:pt x="5020125" y="261256"/>
                </a:cubicBezTo>
                <a:cubicBezTo>
                  <a:pt x="4956121" y="261256"/>
                  <a:pt x="4898178" y="240949"/>
                  <a:pt x="4856235" y="208117"/>
                </a:cubicBezTo>
                <a:lnTo>
                  <a:pt x="4837562" y="186438"/>
                </a:lnTo>
                <a:lnTo>
                  <a:pt x="4818889" y="208117"/>
                </a:lnTo>
                <a:cubicBezTo>
                  <a:pt x="4776946" y="240949"/>
                  <a:pt x="4719002" y="261256"/>
                  <a:pt x="4655000" y="261256"/>
                </a:cubicBezTo>
                <a:cubicBezTo>
                  <a:pt x="4590996" y="261256"/>
                  <a:pt x="4533052" y="240949"/>
                  <a:pt x="4491109" y="208117"/>
                </a:cubicBezTo>
                <a:lnTo>
                  <a:pt x="4476671" y="191352"/>
                </a:lnTo>
                <a:lnTo>
                  <a:pt x="4462230" y="208117"/>
                </a:lnTo>
                <a:cubicBezTo>
                  <a:pt x="4420287" y="240949"/>
                  <a:pt x="4362343" y="261256"/>
                  <a:pt x="4298341" y="261256"/>
                </a:cubicBezTo>
                <a:cubicBezTo>
                  <a:pt x="4234337" y="261256"/>
                  <a:pt x="4176393" y="240949"/>
                  <a:pt x="4134450" y="208117"/>
                </a:cubicBezTo>
                <a:lnTo>
                  <a:pt x="4120011" y="191353"/>
                </a:lnTo>
                <a:lnTo>
                  <a:pt x="4105572" y="208117"/>
                </a:lnTo>
                <a:cubicBezTo>
                  <a:pt x="4063629" y="240949"/>
                  <a:pt x="4005685" y="261256"/>
                  <a:pt x="3941682" y="261256"/>
                </a:cubicBezTo>
                <a:cubicBezTo>
                  <a:pt x="3877679" y="261256"/>
                  <a:pt x="3819735" y="240949"/>
                  <a:pt x="3777792" y="208117"/>
                </a:cubicBezTo>
                <a:lnTo>
                  <a:pt x="3763353" y="191353"/>
                </a:lnTo>
                <a:lnTo>
                  <a:pt x="3748914" y="208117"/>
                </a:lnTo>
                <a:cubicBezTo>
                  <a:pt x="3706971" y="240949"/>
                  <a:pt x="3649027" y="261256"/>
                  <a:pt x="3585024" y="261256"/>
                </a:cubicBezTo>
                <a:cubicBezTo>
                  <a:pt x="3521021" y="261256"/>
                  <a:pt x="3463077" y="240949"/>
                  <a:pt x="3421134" y="208117"/>
                </a:cubicBezTo>
                <a:lnTo>
                  <a:pt x="3402461" y="186438"/>
                </a:lnTo>
                <a:lnTo>
                  <a:pt x="3383789" y="208117"/>
                </a:lnTo>
                <a:cubicBezTo>
                  <a:pt x="3341846" y="240949"/>
                  <a:pt x="3283902" y="261256"/>
                  <a:pt x="3219899" y="261256"/>
                </a:cubicBezTo>
                <a:cubicBezTo>
                  <a:pt x="3155896" y="261256"/>
                  <a:pt x="3097952" y="240949"/>
                  <a:pt x="3056009" y="208117"/>
                </a:cubicBezTo>
                <a:lnTo>
                  <a:pt x="3041570" y="191352"/>
                </a:lnTo>
                <a:lnTo>
                  <a:pt x="3027130" y="208117"/>
                </a:lnTo>
                <a:cubicBezTo>
                  <a:pt x="2985187" y="240949"/>
                  <a:pt x="2927243" y="261256"/>
                  <a:pt x="2863240" y="261256"/>
                </a:cubicBezTo>
                <a:cubicBezTo>
                  <a:pt x="2799237" y="261256"/>
                  <a:pt x="2741293" y="240949"/>
                  <a:pt x="2699350" y="208117"/>
                </a:cubicBezTo>
                <a:lnTo>
                  <a:pt x="2688982" y="196080"/>
                </a:lnTo>
                <a:lnTo>
                  <a:pt x="2678615" y="208117"/>
                </a:lnTo>
                <a:cubicBezTo>
                  <a:pt x="2636672" y="240949"/>
                  <a:pt x="2578728" y="261256"/>
                  <a:pt x="2514725" y="261256"/>
                </a:cubicBezTo>
                <a:lnTo>
                  <a:pt x="2510654" y="260935"/>
                </a:lnTo>
                <a:lnTo>
                  <a:pt x="2506582" y="261256"/>
                </a:lnTo>
                <a:cubicBezTo>
                  <a:pt x="2442579" y="261256"/>
                  <a:pt x="2384635" y="240949"/>
                  <a:pt x="2342692" y="208117"/>
                </a:cubicBezTo>
                <a:lnTo>
                  <a:pt x="2332324" y="196080"/>
                </a:lnTo>
                <a:lnTo>
                  <a:pt x="2321956" y="208117"/>
                </a:lnTo>
                <a:cubicBezTo>
                  <a:pt x="2280013" y="240949"/>
                  <a:pt x="2222069" y="261256"/>
                  <a:pt x="2158066" y="261256"/>
                </a:cubicBezTo>
                <a:lnTo>
                  <a:pt x="2153995" y="260935"/>
                </a:lnTo>
                <a:lnTo>
                  <a:pt x="2149924" y="261256"/>
                </a:lnTo>
                <a:cubicBezTo>
                  <a:pt x="2085921" y="261256"/>
                  <a:pt x="2027977" y="240949"/>
                  <a:pt x="1986034" y="208117"/>
                </a:cubicBezTo>
                <a:lnTo>
                  <a:pt x="1975666" y="196080"/>
                </a:lnTo>
                <a:lnTo>
                  <a:pt x="1965298" y="208117"/>
                </a:lnTo>
                <a:cubicBezTo>
                  <a:pt x="1923355" y="240949"/>
                  <a:pt x="1865411" y="261256"/>
                  <a:pt x="1801408" y="261256"/>
                </a:cubicBezTo>
                <a:cubicBezTo>
                  <a:pt x="1737405" y="261256"/>
                  <a:pt x="1679461" y="240949"/>
                  <a:pt x="1637518" y="208117"/>
                </a:cubicBezTo>
                <a:lnTo>
                  <a:pt x="1623079" y="191353"/>
                </a:lnTo>
                <a:lnTo>
                  <a:pt x="1608640" y="208117"/>
                </a:lnTo>
                <a:cubicBezTo>
                  <a:pt x="1566697" y="240949"/>
                  <a:pt x="1508753" y="261256"/>
                  <a:pt x="1444750" y="261256"/>
                </a:cubicBezTo>
                <a:cubicBezTo>
                  <a:pt x="1380747" y="261256"/>
                  <a:pt x="1322804" y="240949"/>
                  <a:pt x="1280861" y="208117"/>
                </a:cubicBezTo>
                <a:lnTo>
                  <a:pt x="1262188" y="186438"/>
                </a:lnTo>
                <a:lnTo>
                  <a:pt x="1243515" y="208117"/>
                </a:lnTo>
                <a:cubicBezTo>
                  <a:pt x="1201572" y="240949"/>
                  <a:pt x="1143628" y="261256"/>
                  <a:pt x="1079625" y="261256"/>
                </a:cubicBezTo>
                <a:cubicBezTo>
                  <a:pt x="1015622" y="261256"/>
                  <a:pt x="957678" y="240949"/>
                  <a:pt x="915735" y="208117"/>
                </a:cubicBezTo>
                <a:lnTo>
                  <a:pt x="901296" y="191352"/>
                </a:lnTo>
                <a:lnTo>
                  <a:pt x="886856" y="208117"/>
                </a:lnTo>
                <a:cubicBezTo>
                  <a:pt x="844913" y="240949"/>
                  <a:pt x="786969" y="261256"/>
                  <a:pt x="722966" y="261256"/>
                </a:cubicBezTo>
                <a:cubicBezTo>
                  <a:pt x="658963" y="261256"/>
                  <a:pt x="601019" y="240949"/>
                  <a:pt x="559076" y="208117"/>
                </a:cubicBezTo>
                <a:lnTo>
                  <a:pt x="544637" y="191353"/>
                </a:lnTo>
                <a:lnTo>
                  <a:pt x="530198" y="208117"/>
                </a:lnTo>
                <a:cubicBezTo>
                  <a:pt x="488255" y="240949"/>
                  <a:pt x="430311" y="261256"/>
                  <a:pt x="366308" y="261256"/>
                </a:cubicBezTo>
                <a:cubicBezTo>
                  <a:pt x="302305" y="261256"/>
                  <a:pt x="244361" y="240949"/>
                  <a:pt x="202418" y="208117"/>
                </a:cubicBezTo>
                <a:lnTo>
                  <a:pt x="187979" y="191353"/>
                </a:lnTo>
                <a:lnTo>
                  <a:pt x="173540" y="208117"/>
                </a:lnTo>
                <a:cubicBezTo>
                  <a:pt x="131597" y="240949"/>
                  <a:pt x="73653" y="261256"/>
                  <a:pt x="9650" y="261256"/>
                </a:cubicBezTo>
                <a:lnTo>
                  <a:pt x="0" y="260495"/>
                </a:lnTo>
                <a:close/>
              </a:path>
            </a:pathLst>
          </a:custGeom>
          <a:gradFill flip="none" rotWithShape="1">
            <a:gsLst>
              <a:gs pos="0">
                <a:srgbClr val="EFEEDE"/>
              </a:gs>
              <a:gs pos="100000">
                <a:srgbClr val="F3F9FB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wind" invX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4" name="矩形 15"/>
          <p:cNvSpPr/>
          <p:nvPr/>
        </p:nvSpPr>
        <p:spPr>
          <a:xfrm>
            <a:off x="0" y="4914900"/>
            <a:ext cx="12192000" cy="1943100"/>
          </a:xfrm>
          <a:prstGeom prst="rect">
            <a:avLst/>
          </a:prstGeom>
          <a:solidFill>
            <a:srgbClr val="EFE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35" name="矩形 28"/>
          <p:cNvSpPr/>
          <p:nvPr/>
        </p:nvSpPr>
        <p:spPr>
          <a:xfrm>
            <a:off x="0" y="0"/>
            <a:ext cx="12192000" cy="4914900"/>
          </a:xfrm>
          <a:prstGeom prst="rect">
            <a:avLst/>
          </a:prstGeom>
          <a:solidFill>
            <a:srgbClr val="F3F9FB"/>
          </a:solidFill>
          <a:ln>
            <a:noFill/>
          </a:ln>
          <a:effectLst>
            <a:outerShdw blurRad="127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3" name="组合 46"/>
          <p:cNvGrpSpPr/>
          <p:nvPr/>
        </p:nvGrpSpPr>
        <p:grpSpPr>
          <a:xfrm>
            <a:off x="332193" y="0"/>
            <a:ext cx="11527615" cy="4559300"/>
            <a:chOff x="304800" y="90714"/>
            <a:chExt cx="11527615" cy="4762500"/>
          </a:xfrm>
          <a:gradFill flip="none" rotWithShape="1">
            <a:gsLst>
              <a:gs pos="50000">
                <a:schemeClr val="bg1">
                  <a:alpha val="4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grpSpPr>
        <p:sp>
          <p:nvSpPr>
            <p:cNvPr id="1048736" name="矩形 29"/>
            <p:cNvSpPr/>
            <p:nvPr/>
          </p:nvSpPr>
          <p:spPr>
            <a:xfrm>
              <a:off x="30480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37" name="矩形 30"/>
            <p:cNvSpPr/>
            <p:nvPr/>
          </p:nvSpPr>
          <p:spPr>
            <a:xfrm>
              <a:off x="101627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38" name="矩形 31"/>
            <p:cNvSpPr/>
            <p:nvPr/>
          </p:nvSpPr>
          <p:spPr>
            <a:xfrm>
              <a:off x="172775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39" name="矩形 32"/>
            <p:cNvSpPr/>
            <p:nvPr/>
          </p:nvSpPr>
          <p:spPr>
            <a:xfrm>
              <a:off x="243922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0" name="矩形 33"/>
            <p:cNvSpPr/>
            <p:nvPr/>
          </p:nvSpPr>
          <p:spPr>
            <a:xfrm>
              <a:off x="315070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1" name="矩形 34"/>
            <p:cNvSpPr/>
            <p:nvPr/>
          </p:nvSpPr>
          <p:spPr>
            <a:xfrm>
              <a:off x="386218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2" name="矩形 35"/>
            <p:cNvSpPr/>
            <p:nvPr/>
          </p:nvSpPr>
          <p:spPr>
            <a:xfrm>
              <a:off x="457365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3" name="矩形 36"/>
            <p:cNvSpPr/>
            <p:nvPr/>
          </p:nvSpPr>
          <p:spPr>
            <a:xfrm>
              <a:off x="528513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4" name="矩形 37"/>
            <p:cNvSpPr/>
            <p:nvPr/>
          </p:nvSpPr>
          <p:spPr>
            <a:xfrm>
              <a:off x="599660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5" name="矩形 38"/>
            <p:cNvSpPr/>
            <p:nvPr/>
          </p:nvSpPr>
          <p:spPr>
            <a:xfrm>
              <a:off x="670808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6" name="矩形 39"/>
            <p:cNvSpPr/>
            <p:nvPr/>
          </p:nvSpPr>
          <p:spPr>
            <a:xfrm>
              <a:off x="741956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7" name="矩形 40"/>
            <p:cNvSpPr/>
            <p:nvPr/>
          </p:nvSpPr>
          <p:spPr>
            <a:xfrm>
              <a:off x="8131036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8" name="矩形 41"/>
            <p:cNvSpPr/>
            <p:nvPr/>
          </p:nvSpPr>
          <p:spPr>
            <a:xfrm>
              <a:off x="8842512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49" name="矩形 42"/>
            <p:cNvSpPr/>
            <p:nvPr/>
          </p:nvSpPr>
          <p:spPr>
            <a:xfrm>
              <a:off x="9553988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50" name="矩形 43"/>
            <p:cNvSpPr/>
            <p:nvPr/>
          </p:nvSpPr>
          <p:spPr>
            <a:xfrm>
              <a:off x="10265464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51" name="矩形 44"/>
            <p:cNvSpPr/>
            <p:nvPr/>
          </p:nvSpPr>
          <p:spPr>
            <a:xfrm>
              <a:off x="11688415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52" name="矩形 45"/>
            <p:cNvSpPr/>
            <p:nvPr/>
          </p:nvSpPr>
          <p:spPr>
            <a:xfrm>
              <a:off x="10976940" y="90714"/>
              <a:ext cx="144000" cy="476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53" name="任意多边形: 形状 95"/>
          <p:cNvSpPr/>
          <p:nvPr/>
        </p:nvSpPr>
        <p:spPr>
          <a:xfrm>
            <a:off x="0" y="4762500"/>
            <a:ext cx="12192000" cy="362856"/>
          </a:xfrm>
          <a:custGeom>
            <a:avLst/>
            <a:gdLst>
              <a:gd name="connsiteX0" fmla="*/ 9650 w 12192000"/>
              <a:gd name="connsiteY0" fmla="*/ 0 h 362856"/>
              <a:gd name="connsiteX1" fmla="*/ 173540 w 12192000"/>
              <a:gd name="connsiteY1" fmla="*/ 53139 h 362856"/>
              <a:gd name="connsiteX2" fmla="*/ 187979 w 12192000"/>
              <a:gd name="connsiteY2" fmla="*/ 69903 h 362856"/>
              <a:gd name="connsiteX3" fmla="*/ 202418 w 12192000"/>
              <a:gd name="connsiteY3" fmla="*/ 53139 h 362856"/>
              <a:gd name="connsiteX4" fmla="*/ 366308 w 12192000"/>
              <a:gd name="connsiteY4" fmla="*/ 0 h 362856"/>
              <a:gd name="connsiteX5" fmla="*/ 530198 w 12192000"/>
              <a:gd name="connsiteY5" fmla="*/ 53139 h 362856"/>
              <a:gd name="connsiteX6" fmla="*/ 544637 w 12192000"/>
              <a:gd name="connsiteY6" fmla="*/ 69903 h 362856"/>
              <a:gd name="connsiteX7" fmla="*/ 559076 w 12192000"/>
              <a:gd name="connsiteY7" fmla="*/ 53139 h 362856"/>
              <a:gd name="connsiteX8" fmla="*/ 722966 w 12192000"/>
              <a:gd name="connsiteY8" fmla="*/ 0 h 362856"/>
              <a:gd name="connsiteX9" fmla="*/ 886856 w 12192000"/>
              <a:gd name="connsiteY9" fmla="*/ 53139 h 362856"/>
              <a:gd name="connsiteX10" fmla="*/ 901296 w 12192000"/>
              <a:gd name="connsiteY10" fmla="*/ 69904 h 362856"/>
              <a:gd name="connsiteX11" fmla="*/ 915735 w 12192000"/>
              <a:gd name="connsiteY11" fmla="*/ 53139 h 362856"/>
              <a:gd name="connsiteX12" fmla="*/ 1079625 w 12192000"/>
              <a:gd name="connsiteY12" fmla="*/ 0 h 362856"/>
              <a:gd name="connsiteX13" fmla="*/ 1243515 w 12192000"/>
              <a:gd name="connsiteY13" fmla="*/ 53139 h 362856"/>
              <a:gd name="connsiteX14" fmla="*/ 1262188 w 12192000"/>
              <a:gd name="connsiteY14" fmla="*/ 74819 h 362856"/>
              <a:gd name="connsiteX15" fmla="*/ 1280861 w 12192000"/>
              <a:gd name="connsiteY15" fmla="*/ 53139 h 362856"/>
              <a:gd name="connsiteX16" fmla="*/ 1444750 w 12192000"/>
              <a:gd name="connsiteY16" fmla="*/ 0 h 362856"/>
              <a:gd name="connsiteX17" fmla="*/ 1608640 w 12192000"/>
              <a:gd name="connsiteY17" fmla="*/ 53139 h 362856"/>
              <a:gd name="connsiteX18" fmla="*/ 1623079 w 12192000"/>
              <a:gd name="connsiteY18" fmla="*/ 69903 h 362856"/>
              <a:gd name="connsiteX19" fmla="*/ 1637518 w 12192000"/>
              <a:gd name="connsiteY19" fmla="*/ 53139 h 362856"/>
              <a:gd name="connsiteX20" fmla="*/ 1801408 w 12192000"/>
              <a:gd name="connsiteY20" fmla="*/ 0 h 362856"/>
              <a:gd name="connsiteX21" fmla="*/ 1965298 w 12192000"/>
              <a:gd name="connsiteY21" fmla="*/ 53139 h 362856"/>
              <a:gd name="connsiteX22" fmla="*/ 1975666 w 12192000"/>
              <a:gd name="connsiteY22" fmla="*/ 65177 h 362856"/>
              <a:gd name="connsiteX23" fmla="*/ 1986034 w 12192000"/>
              <a:gd name="connsiteY23" fmla="*/ 53139 h 362856"/>
              <a:gd name="connsiteX24" fmla="*/ 2149924 w 12192000"/>
              <a:gd name="connsiteY24" fmla="*/ 0 h 362856"/>
              <a:gd name="connsiteX25" fmla="*/ 2153995 w 12192000"/>
              <a:gd name="connsiteY25" fmla="*/ 322 h 362856"/>
              <a:gd name="connsiteX26" fmla="*/ 2158066 w 12192000"/>
              <a:gd name="connsiteY26" fmla="*/ 0 h 362856"/>
              <a:gd name="connsiteX27" fmla="*/ 2321956 w 12192000"/>
              <a:gd name="connsiteY27" fmla="*/ 53139 h 362856"/>
              <a:gd name="connsiteX28" fmla="*/ 2332324 w 12192000"/>
              <a:gd name="connsiteY28" fmla="*/ 65177 h 362856"/>
              <a:gd name="connsiteX29" fmla="*/ 2342692 w 12192000"/>
              <a:gd name="connsiteY29" fmla="*/ 53139 h 362856"/>
              <a:gd name="connsiteX30" fmla="*/ 2506582 w 12192000"/>
              <a:gd name="connsiteY30" fmla="*/ 0 h 362856"/>
              <a:gd name="connsiteX31" fmla="*/ 2510654 w 12192000"/>
              <a:gd name="connsiteY31" fmla="*/ 322 h 362856"/>
              <a:gd name="connsiteX32" fmla="*/ 2514725 w 12192000"/>
              <a:gd name="connsiteY32" fmla="*/ 0 h 362856"/>
              <a:gd name="connsiteX33" fmla="*/ 2678615 w 12192000"/>
              <a:gd name="connsiteY33" fmla="*/ 53139 h 362856"/>
              <a:gd name="connsiteX34" fmla="*/ 2688982 w 12192000"/>
              <a:gd name="connsiteY34" fmla="*/ 65176 h 362856"/>
              <a:gd name="connsiteX35" fmla="*/ 2699350 w 12192000"/>
              <a:gd name="connsiteY35" fmla="*/ 53139 h 362856"/>
              <a:gd name="connsiteX36" fmla="*/ 2863240 w 12192000"/>
              <a:gd name="connsiteY36" fmla="*/ 0 h 362856"/>
              <a:gd name="connsiteX37" fmla="*/ 3027130 w 12192000"/>
              <a:gd name="connsiteY37" fmla="*/ 53139 h 362856"/>
              <a:gd name="connsiteX38" fmla="*/ 3041570 w 12192000"/>
              <a:gd name="connsiteY38" fmla="*/ 69904 h 362856"/>
              <a:gd name="connsiteX39" fmla="*/ 3056009 w 12192000"/>
              <a:gd name="connsiteY39" fmla="*/ 53139 h 362856"/>
              <a:gd name="connsiteX40" fmla="*/ 3219899 w 12192000"/>
              <a:gd name="connsiteY40" fmla="*/ 0 h 362856"/>
              <a:gd name="connsiteX41" fmla="*/ 3383789 w 12192000"/>
              <a:gd name="connsiteY41" fmla="*/ 53139 h 362856"/>
              <a:gd name="connsiteX42" fmla="*/ 3402461 w 12192000"/>
              <a:gd name="connsiteY42" fmla="*/ 74819 h 362856"/>
              <a:gd name="connsiteX43" fmla="*/ 3421134 w 12192000"/>
              <a:gd name="connsiteY43" fmla="*/ 53139 h 362856"/>
              <a:gd name="connsiteX44" fmla="*/ 3585024 w 12192000"/>
              <a:gd name="connsiteY44" fmla="*/ 0 h 362856"/>
              <a:gd name="connsiteX45" fmla="*/ 3748914 w 12192000"/>
              <a:gd name="connsiteY45" fmla="*/ 53139 h 362856"/>
              <a:gd name="connsiteX46" fmla="*/ 3763353 w 12192000"/>
              <a:gd name="connsiteY46" fmla="*/ 69903 h 362856"/>
              <a:gd name="connsiteX47" fmla="*/ 3777792 w 12192000"/>
              <a:gd name="connsiteY47" fmla="*/ 53139 h 362856"/>
              <a:gd name="connsiteX48" fmla="*/ 3941682 w 12192000"/>
              <a:gd name="connsiteY48" fmla="*/ 0 h 362856"/>
              <a:gd name="connsiteX49" fmla="*/ 4105572 w 12192000"/>
              <a:gd name="connsiteY49" fmla="*/ 53139 h 362856"/>
              <a:gd name="connsiteX50" fmla="*/ 4120011 w 12192000"/>
              <a:gd name="connsiteY50" fmla="*/ 69903 h 362856"/>
              <a:gd name="connsiteX51" fmla="*/ 4134450 w 12192000"/>
              <a:gd name="connsiteY51" fmla="*/ 53139 h 362856"/>
              <a:gd name="connsiteX52" fmla="*/ 4298341 w 12192000"/>
              <a:gd name="connsiteY52" fmla="*/ 0 h 362856"/>
              <a:gd name="connsiteX53" fmla="*/ 4462230 w 12192000"/>
              <a:gd name="connsiteY53" fmla="*/ 53139 h 362856"/>
              <a:gd name="connsiteX54" fmla="*/ 4476671 w 12192000"/>
              <a:gd name="connsiteY54" fmla="*/ 69904 h 362856"/>
              <a:gd name="connsiteX55" fmla="*/ 4491109 w 12192000"/>
              <a:gd name="connsiteY55" fmla="*/ 53139 h 362856"/>
              <a:gd name="connsiteX56" fmla="*/ 4655000 w 12192000"/>
              <a:gd name="connsiteY56" fmla="*/ 0 h 362856"/>
              <a:gd name="connsiteX57" fmla="*/ 4818889 w 12192000"/>
              <a:gd name="connsiteY57" fmla="*/ 53139 h 362856"/>
              <a:gd name="connsiteX58" fmla="*/ 4837562 w 12192000"/>
              <a:gd name="connsiteY58" fmla="*/ 74819 h 362856"/>
              <a:gd name="connsiteX59" fmla="*/ 4856235 w 12192000"/>
              <a:gd name="connsiteY59" fmla="*/ 53139 h 362856"/>
              <a:gd name="connsiteX60" fmla="*/ 5020125 w 12192000"/>
              <a:gd name="connsiteY60" fmla="*/ 0 h 362856"/>
              <a:gd name="connsiteX61" fmla="*/ 5184014 w 12192000"/>
              <a:gd name="connsiteY61" fmla="*/ 53139 h 362856"/>
              <a:gd name="connsiteX62" fmla="*/ 5198454 w 12192000"/>
              <a:gd name="connsiteY62" fmla="*/ 69903 h 362856"/>
              <a:gd name="connsiteX63" fmla="*/ 5212893 w 12192000"/>
              <a:gd name="connsiteY63" fmla="*/ 53139 h 362856"/>
              <a:gd name="connsiteX64" fmla="*/ 5376782 w 12192000"/>
              <a:gd name="connsiteY64" fmla="*/ 0 h 362856"/>
              <a:gd name="connsiteX65" fmla="*/ 5540672 w 12192000"/>
              <a:gd name="connsiteY65" fmla="*/ 53139 h 362856"/>
              <a:gd name="connsiteX66" fmla="*/ 5555111 w 12192000"/>
              <a:gd name="connsiteY66" fmla="*/ 69903 h 362856"/>
              <a:gd name="connsiteX67" fmla="*/ 5569550 w 12192000"/>
              <a:gd name="connsiteY67" fmla="*/ 53139 h 362856"/>
              <a:gd name="connsiteX68" fmla="*/ 5733440 w 12192000"/>
              <a:gd name="connsiteY68" fmla="*/ 0 h 362856"/>
              <a:gd name="connsiteX69" fmla="*/ 5897331 w 12192000"/>
              <a:gd name="connsiteY69" fmla="*/ 53139 h 362856"/>
              <a:gd name="connsiteX70" fmla="*/ 5911771 w 12192000"/>
              <a:gd name="connsiteY70" fmla="*/ 69904 h 362856"/>
              <a:gd name="connsiteX71" fmla="*/ 5926209 w 12192000"/>
              <a:gd name="connsiteY71" fmla="*/ 53139 h 362856"/>
              <a:gd name="connsiteX72" fmla="*/ 6090100 w 12192000"/>
              <a:gd name="connsiteY72" fmla="*/ 0 h 362856"/>
              <a:gd name="connsiteX73" fmla="*/ 6096000 w 12192000"/>
              <a:gd name="connsiteY73" fmla="*/ 466 h 362856"/>
              <a:gd name="connsiteX74" fmla="*/ 6101901 w 12192000"/>
              <a:gd name="connsiteY74" fmla="*/ 0 h 362856"/>
              <a:gd name="connsiteX75" fmla="*/ 6265791 w 12192000"/>
              <a:gd name="connsiteY75" fmla="*/ 53139 h 362856"/>
              <a:gd name="connsiteX76" fmla="*/ 6280230 w 12192000"/>
              <a:gd name="connsiteY76" fmla="*/ 69903 h 362856"/>
              <a:gd name="connsiteX77" fmla="*/ 6294669 w 12192000"/>
              <a:gd name="connsiteY77" fmla="*/ 53139 h 362856"/>
              <a:gd name="connsiteX78" fmla="*/ 6458559 w 12192000"/>
              <a:gd name="connsiteY78" fmla="*/ 0 h 362856"/>
              <a:gd name="connsiteX79" fmla="*/ 6622449 w 12192000"/>
              <a:gd name="connsiteY79" fmla="*/ 53139 h 362856"/>
              <a:gd name="connsiteX80" fmla="*/ 6636888 w 12192000"/>
              <a:gd name="connsiteY80" fmla="*/ 69903 h 362856"/>
              <a:gd name="connsiteX81" fmla="*/ 6651327 w 12192000"/>
              <a:gd name="connsiteY81" fmla="*/ 53139 h 362856"/>
              <a:gd name="connsiteX82" fmla="*/ 6815217 w 12192000"/>
              <a:gd name="connsiteY82" fmla="*/ 0 h 362856"/>
              <a:gd name="connsiteX83" fmla="*/ 6979107 w 12192000"/>
              <a:gd name="connsiteY83" fmla="*/ 53139 h 362856"/>
              <a:gd name="connsiteX84" fmla="*/ 6993547 w 12192000"/>
              <a:gd name="connsiteY84" fmla="*/ 69904 h 362856"/>
              <a:gd name="connsiteX85" fmla="*/ 7007986 w 12192000"/>
              <a:gd name="connsiteY85" fmla="*/ 53139 h 362856"/>
              <a:gd name="connsiteX86" fmla="*/ 7171876 w 12192000"/>
              <a:gd name="connsiteY86" fmla="*/ 0 h 362856"/>
              <a:gd name="connsiteX87" fmla="*/ 7335766 w 12192000"/>
              <a:gd name="connsiteY87" fmla="*/ 53139 h 362856"/>
              <a:gd name="connsiteX88" fmla="*/ 7354438 w 12192000"/>
              <a:gd name="connsiteY88" fmla="*/ 74819 h 362856"/>
              <a:gd name="connsiteX89" fmla="*/ 7373111 w 12192000"/>
              <a:gd name="connsiteY89" fmla="*/ 53139 h 362856"/>
              <a:gd name="connsiteX90" fmla="*/ 7537001 w 12192000"/>
              <a:gd name="connsiteY90" fmla="*/ 0 h 362856"/>
              <a:gd name="connsiteX91" fmla="*/ 7700891 w 12192000"/>
              <a:gd name="connsiteY91" fmla="*/ 53139 h 362856"/>
              <a:gd name="connsiteX92" fmla="*/ 7715330 w 12192000"/>
              <a:gd name="connsiteY92" fmla="*/ 69903 h 362856"/>
              <a:gd name="connsiteX93" fmla="*/ 7729769 w 12192000"/>
              <a:gd name="connsiteY93" fmla="*/ 53139 h 362856"/>
              <a:gd name="connsiteX94" fmla="*/ 7893659 w 12192000"/>
              <a:gd name="connsiteY94" fmla="*/ 0 h 362856"/>
              <a:gd name="connsiteX95" fmla="*/ 8057549 w 12192000"/>
              <a:gd name="connsiteY95" fmla="*/ 53139 h 362856"/>
              <a:gd name="connsiteX96" fmla="*/ 8071988 w 12192000"/>
              <a:gd name="connsiteY96" fmla="*/ 69903 h 362856"/>
              <a:gd name="connsiteX97" fmla="*/ 8086427 w 12192000"/>
              <a:gd name="connsiteY97" fmla="*/ 53139 h 362856"/>
              <a:gd name="connsiteX98" fmla="*/ 8250317 w 12192000"/>
              <a:gd name="connsiteY98" fmla="*/ 0 h 362856"/>
              <a:gd name="connsiteX99" fmla="*/ 8414207 w 12192000"/>
              <a:gd name="connsiteY99" fmla="*/ 53139 h 362856"/>
              <a:gd name="connsiteX100" fmla="*/ 8428647 w 12192000"/>
              <a:gd name="connsiteY100" fmla="*/ 69904 h 362856"/>
              <a:gd name="connsiteX101" fmla="*/ 8443086 w 12192000"/>
              <a:gd name="connsiteY101" fmla="*/ 53139 h 362856"/>
              <a:gd name="connsiteX102" fmla="*/ 8606976 w 12192000"/>
              <a:gd name="connsiteY102" fmla="*/ 0 h 362856"/>
              <a:gd name="connsiteX103" fmla="*/ 8770866 w 12192000"/>
              <a:gd name="connsiteY103" fmla="*/ 53139 h 362856"/>
              <a:gd name="connsiteX104" fmla="*/ 8789539 w 12192000"/>
              <a:gd name="connsiteY104" fmla="*/ 74819 h 362856"/>
              <a:gd name="connsiteX105" fmla="*/ 8808212 w 12192000"/>
              <a:gd name="connsiteY105" fmla="*/ 53139 h 362856"/>
              <a:gd name="connsiteX106" fmla="*/ 8972101 w 12192000"/>
              <a:gd name="connsiteY106" fmla="*/ 0 h 362856"/>
              <a:gd name="connsiteX107" fmla="*/ 9135991 w 12192000"/>
              <a:gd name="connsiteY107" fmla="*/ 53139 h 362856"/>
              <a:gd name="connsiteX108" fmla="*/ 9150430 w 12192000"/>
              <a:gd name="connsiteY108" fmla="*/ 69903 h 362856"/>
              <a:gd name="connsiteX109" fmla="*/ 9164869 w 12192000"/>
              <a:gd name="connsiteY109" fmla="*/ 53139 h 362856"/>
              <a:gd name="connsiteX110" fmla="*/ 9328759 w 12192000"/>
              <a:gd name="connsiteY110" fmla="*/ 0 h 362856"/>
              <a:gd name="connsiteX111" fmla="*/ 9492649 w 12192000"/>
              <a:gd name="connsiteY111" fmla="*/ 53139 h 362856"/>
              <a:gd name="connsiteX112" fmla="*/ 9503017 w 12192000"/>
              <a:gd name="connsiteY112" fmla="*/ 65177 h 362856"/>
              <a:gd name="connsiteX113" fmla="*/ 9513385 w 12192000"/>
              <a:gd name="connsiteY113" fmla="*/ 53139 h 362856"/>
              <a:gd name="connsiteX114" fmla="*/ 9677275 w 12192000"/>
              <a:gd name="connsiteY114" fmla="*/ 0 h 362856"/>
              <a:gd name="connsiteX115" fmla="*/ 9681346 w 12192000"/>
              <a:gd name="connsiteY115" fmla="*/ 322 h 362856"/>
              <a:gd name="connsiteX116" fmla="*/ 9685417 w 12192000"/>
              <a:gd name="connsiteY116" fmla="*/ 0 h 362856"/>
              <a:gd name="connsiteX117" fmla="*/ 9849307 w 12192000"/>
              <a:gd name="connsiteY117" fmla="*/ 53139 h 362856"/>
              <a:gd name="connsiteX118" fmla="*/ 9859675 w 12192000"/>
              <a:gd name="connsiteY118" fmla="*/ 65177 h 362856"/>
              <a:gd name="connsiteX119" fmla="*/ 9870043 w 12192000"/>
              <a:gd name="connsiteY119" fmla="*/ 53139 h 362856"/>
              <a:gd name="connsiteX120" fmla="*/ 10033933 w 12192000"/>
              <a:gd name="connsiteY120" fmla="*/ 0 h 362856"/>
              <a:gd name="connsiteX121" fmla="*/ 10038005 w 12192000"/>
              <a:gd name="connsiteY121" fmla="*/ 322 h 362856"/>
              <a:gd name="connsiteX122" fmla="*/ 10042076 w 12192000"/>
              <a:gd name="connsiteY122" fmla="*/ 0 h 362856"/>
              <a:gd name="connsiteX123" fmla="*/ 10205966 w 12192000"/>
              <a:gd name="connsiteY123" fmla="*/ 53139 h 362856"/>
              <a:gd name="connsiteX124" fmla="*/ 10216333 w 12192000"/>
              <a:gd name="connsiteY124" fmla="*/ 65176 h 362856"/>
              <a:gd name="connsiteX125" fmla="*/ 10226701 w 12192000"/>
              <a:gd name="connsiteY125" fmla="*/ 53139 h 362856"/>
              <a:gd name="connsiteX126" fmla="*/ 10390591 w 12192000"/>
              <a:gd name="connsiteY126" fmla="*/ 0 h 362856"/>
              <a:gd name="connsiteX127" fmla="*/ 10554481 w 12192000"/>
              <a:gd name="connsiteY127" fmla="*/ 53139 h 362856"/>
              <a:gd name="connsiteX128" fmla="*/ 10568921 w 12192000"/>
              <a:gd name="connsiteY128" fmla="*/ 69904 h 362856"/>
              <a:gd name="connsiteX129" fmla="*/ 10583360 w 12192000"/>
              <a:gd name="connsiteY129" fmla="*/ 53139 h 362856"/>
              <a:gd name="connsiteX130" fmla="*/ 10747250 w 12192000"/>
              <a:gd name="connsiteY130" fmla="*/ 0 h 362856"/>
              <a:gd name="connsiteX131" fmla="*/ 10911140 w 12192000"/>
              <a:gd name="connsiteY131" fmla="*/ 53139 h 362856"/>
              <a:gd name="connsiteX132" fmla="*/ 10929812 w 12192000"/>
              <a:gd name="connsiteY132" fmla="*/ 74819 h 362856"/>
              <a:gd name="connsiteX133" fmla="*/ 10948485 w 12192000"/>
              <a:gd name="connsiteY133" fmla="*/ 53139 h 362856"/>
              <a:gd name="connsiteX134" fmla="*/ 11112375 w 12192000"/>
              <a:gd name="connsiteY134" fmla="*/ 0 h 362856"/>
              <a:gd name="connsiteX135" fmla="*/ 11276265 w 12192000"/>
              <a:gd name="connsiteY135" fmla="*/ 53139 h 362856"/>
              <a:gd name="connsiteX136" fmla="*/ 11290704 w 12192000"/>
              <a:gd name="connsiteY136" fmla="*/ 69903 h 362856"/>
              <a:gd name="connsiteX137" fmla="*/ 11305143 w 12192000"/>
              <a:gd name="connsiteY137" fmla="*/ 53139 h 362856"/>
              <a:gd name="connsiteX138" fmla="*/ 11469033 w 12192000"/>
              <a:gd name="connsiteY138" fmla="*/ 0 h 362856"/>
              <a:gd name="connsiteX139" fmla="*/ 11632923 w 12192000"/>
              <a:gd name="connsiteY139" fmla="*/ 53139 h 362856"/>
              <a:gd name="connsiteX140" fmla="*/ 11647362 w 12192000"/>
              <a:gd name="connsiteY140" fmla="*/ 69903 h 362856"/>
              <a:gd name="connsiteX141" fmla="*/ 11661801 w 12192000"/>
              <a:gd name="connsiteY141" fmla="*/ 53139 h 362856"/>
              <a:gd name="connsiteX142" fmla="*/ 11825691 w 12192000"/>
              <a:gd name="connsiteY142" fmla="*/ 0 h 362856"/>
              <a:gd name="connsiteX143" fmla="*/ 11989581 w 12192000"/>
              <a:gd name="connsiteY143" fmla="*/ 53139 h 362856"/>
              <a:gd name="connsiteX144" fmla="*/ 12004021 w 12192000"/>
              <a:gd name="connsiteY144" fmla="*/ 69904 h 362856"/>
              <a:gd name="connsiteX145" fmla="*/ 12018460 w 12192000"/>
              <a:gd name="connsiteY145" fmla="*/ 53139 h 362856"/>
              <a:gd name="connsiteX146" fmla="*/ 12182350 w 12192000"/>
              <a:gd name="connsiteY146" fmla="*/ 0 h 362856"/>
              <a:gd name="connsiteX147" fmla="*/ 12192000 w 12192000"/>
              <a:gd name="connsiteY147" fmla="*/ 762 h 362856"/>
              <a:gd name="connsiteX148" fmla="*/ 12192000 w 12192000"/>
              <a:gd name="connsiteY148" fmla="*/ 362095 h 362856"/>
              <a:gd name="connsiteX149" fmla="*/ 12182350 w 12192000"/>
              <a:gd name="connsiteY149" fmla="*/ 362856 h 362856"/>
              <a:gd name="connsiteX150" fmla="*/ 12018460 w 12192000"/>
              <a:gd name="connsiteY150" fmla="*/ 309717 h 362856"/>
              <a:gd name="connsiteX151" fmla="*/ 12004021 w 12192000"/>
              <a:gd name="connsiteY151" fmla="*/ 292952 h 362856"/>
              <a:gd name="connsiteX152" fmla="*/ 11989581 w 12192000"/>
              <a:gd name="connsiteY152" fmla="*/ 309717 h 362856"/>
              <a:gd name="connsiteX153" fmla="*/ 11825691 w 12192000"/>
              <a:gd name="connsiteY153" fmla="*/ 362856 h 362856"/>
              <a:gd name="connsiteX154" fmla="*/ 11661801 w 12192000"/>
              <a:gd name="connsiteY154" fmla="*/ 309717 h 362856"/>
              <a:gd name="connsiteX155" fmla="*/ 11647362 w 12192000"/>
              <a:gd name="connsiteY155" fmla="*/ 292953 h 362856"/>
              <a:gd name="connsiteX156" fmla="*/ 11632923 w 12192000"/>
              <a:gd name="connsiteY156" fmla="*/ 309717 h 362856"/>
              <a:gd name="connsiteX157" fmla="*/ 11469033 w 12192000"/>
              <a:gd name="connsiteY157" fmla="*/ 362856 h 362856"/>
              <a:gd name="connsiteX158" fmla="*/ 11305143 w 12192000"/>
              <a:gd name="connsiteY158" fmla="*/ 309717 h 362856"/>
              <a:gd name="connsiteX159" fmla="*/ 11290704 w 12192000"/>
              <a:gd name="connsiteY159" fmla="*/ 292953 h 362856"/>
              <a:gd name="connsiteX160" fmla="*/ 11276265 w 12192000"/>
              <a:gd name="connsiteY160" fmla="*/ 309717 h 362856"/>
              <a:gd name="connsiteX161" fmla="*/ 11112375 w 12192000"/>
              <a:gd name="connsiteY161" fmla="*/ 362856 h 362856"/>
              <a:gd name="connsiteX162" fmla="*/ 10948485 w 12192000"/>
              <a:gd name="connsiteY162" fmla="*/ 309717 h 362856"/>
              <a:gd name="connsiteX163" fmla="*/ 10929812 w 12192000"/>
              <a:gd name="connsiteY163" fmla="*/ 288038 h 362856"/>
              <a:gd name="connsiteX164" fmla="*/ 10911140 w 12192000"/>
              <a:gd name="connsiteY164" fmla="*/ 309717 h 362856"/>
              <a:gd name="connsiteX165" fmla="*/ 10747250 w 12192000"/>
              <a:gd name="connsiteY165" fmla="*/ 362856 h 362856"/>
              <a:gd name="connsiteX166" fmla="*/ 10583360 w 12192000"/>
              <a:gd name="connsiteY166" fmla="*/ 309717 h 362856"/>
              <a:gd name="connsiteX167" fmla="*/ 10568921 w 12192000"/>
              <a:gd name="connsiteY167" fmla="*/ 292952 h 362856"/>
              <a:gd name="connsiteX168" fmla="*/ 10554481 w 12192000"/>
              <a:gd name="connsiteY168" fmla="*/ 309717 h 362856"/>
              <a:gd name="connsiteX169" fmla="*/ 10390591 w 12192000"/>
              <a:gd name="connsiteY169" fmla="*/ 362856 h 362856"/>
              <a:gd name="connsiteX170" fmla="*/ 10226701 w 12192000"/>
              <a:gd name="connsiteY170" fmla="*/ 309717 h 362856"/>
              <a:gd name="connsiteX171" fmla="*/ 10216333 w 12192000"/>
              <a:gd name="connsiteY171" fmla="*/ 297680 h 362856"/>
              <a:gd name="connsiteX172" fmla="*/ 10205966 w 12192000"/>
              <a:gd name="connsiteY172" fmla="*/ 309717 h 362856"/>
              <a:gd name="connsiteX173" fmla="*/ 10042076 w 12192000"/>
              <a:gd name="connsiteY173" fmla="*/ 362856 h 362856"/>
              <a:gd name="connsiteX174" fmla="*/ 10038005 w 12192000"/>
              <a:gd name="connsiteY174" fmla="*/ 362535 h 362856"/>
              <a:gd name="connsiteX175" fmla="*/ 10033933 w 12192000"/>
              <a:gd name="connsiteY175" fmla="*/ 362856 h 362856"/>
              <a:gd name="connsiteX176" fmla="*/ 9870043 w 12192000"/>
              <a:gd name="connsiteY176" fmla="*/ 309717 h 362856"/>
              <a:gd name="connsiteX177" fmla="*/ 9859675 w 12192000"/>
              <a:gd name="connsiteY177" fmla="*/ 297680 h 362856"/>
              <a:gd name="connsiteX178" fmla="*/ 9849307 w 12192000"/>
              <a:gd name="connsiteY178" fmla="*/ 309717 h 362856"/>
              <a:gd name="connsiteX179" fmla="*/ 9685417 w 12192000"/>
              <a:gd name="connsiteY179" fmla="*/ 362856 h 362856"/>
              <a:gd name="connsiteX180" fmla="*/ 9681346 w 12192000"/>
              <a:gd name="connsiteY180" fmla="*/ 362535 h 362856"/>
              <a:gd name="connsiteX181" fmla="*/ 9677275 w 12192000"/>
              <a:gd name="connsiteY181" fmla="*/ 362856 h 362856"/>
              <a:gd name="connsiteX182" fmla="*/ 9513385 w 12192000"/>
              <a:gd name="connsiteY182" fmla="*/ 309717 h 362856"/>
              <a:gd name="connsiteX183" fmla="*/ 9503017 w 12192000"/>
              <a:gd name="connsiteY183" fmla="*/ 297680 h 362856"/>
              <a:gd name="connsiteX184" fmla="*/ 9492649 w 12192000"/>
              <a:gd name="connsiteY184" fmla="*/ 309717 h 362856"/>
              <a:gd name="connsiteX185" fmla="*/ 9328759 w 12192000"/>
              <a:gd name="connsiteY185" fmla="*/ 362856 h 362856"/>
              <a:gd name="connsiteX186" fmla="*/ 9164869 w 12192000"/>
              <a:gd name="connsiteY186" fmla="*/ 309717 h 362856"/>
              <a:gd name="connsiteX187" fmla="*/ 9150430 w 12192000"/>
              <a:gd name="connsiteY187" fmla="*/ 292953 h 362856"/>
              <a:gd name="connsiteX188" fmla="*/ 9135991 w 12192000"/>
              <a:gd name="connsiteY188" fmla="*/ 309717 h 362856"/>
              <a:gd name="connsiteX189" fmla="*/ 8972101 w 12192000"/>
              <a:gd name="connsiteY189" fmla="*/ 362856 h 362856"/>
              <a:gd name="connsiteX190" fmla="*/ 8808212 w 12192000"/>
              <a:gd name="connsiteY190" fmla="*/ 309717 h 362856"/>
              <a:gd name="connsiteX191" fmla="*/ 8789539 w 12192000"/>
              <a:gd name="connsiteY191" fmla="*/ 288038 h 362856"/>
              <a:gd name="connsiteX192" fmla="*/ 8770866 w 12192000"/>
              <a:gd name="connsiteY192" fmla="*/ 309717 h 362856"/>
              <a:gd name="connsiteX193" fmla="*/ 8606976 w 12192000"/>
              <a:gd name="connsiteY193" fmla="*/ 362856 h 362856"/>
              <a:gd name="connsiteX194" fmla="*/ 8443086 w 12192000"/>
              <a:gd name="connsiteY194" fmla="*/ 309717 h 362856"/>
              <a:gd name="connsiteX195" fmla="*/ 8428647 w 12192000"/>
              <a:gd name="connsiteY195" fmla="*/ 292952 h 362856"/>
              <a:gd name="connsiteX196" fmla="*/ 8414207 w 12192000"/>
              <a:gd name="connsiteY196" fmla="*/ 309717 h 362856"/>
              <a:gd name="connsiteX197" fmla="*/ 8250317 w 12192000"/>
              <a:gd name="connsiteY197" fmla="*/ 362856 h 362856"/>
              <a:gd name="connsiteX198" fmla="*/ 8086427 w 12192000"/>
              <a:gd name="connsiteY198" fmla="*/ 309717 h 362856"/>
              <a:gd name="connsiteX199" fmla="*/ 8071988 w 12192000"/>
              <a:gd name="connsiteY199" fmla="*/ 292953 h 362856"/>
              <a:gd name="connsiteX200" fmla="*/ 8057549 w 12192000"/>
              <a:gd name="connsiteY200" fmla="*/ 309717 h 362856"/>
              <a:gd name="connsiteX201" fmla="*/ 7893659 w 12192000"/>
              <a:gd name="connsiteY201" fmla="*/ 362856 h 362856"/>
              <a:gd name="connsiteX202" fmla="*/ 7729769 w 12192000"/>
              <a:gd name="connsiteY202" fmla="*/ 309717 h 362856"/>
              <a:gd name="connsiteX203" fmla="*/ 7715330 w 12192000"/>
              <a:gd name="connsiteY203" fmla="*/ 292953 h 362856"/>
              <a:gd name="connsiteX204" fmla="*/ 7700891 w 12192000"/>
              <a:gd name="connsiteY204" fmla="*/ 309717 h 362856"/>
              <a:gd name="connsiteX205" fmla="*/ 7537001 w 12192000"/>
              <a:gd name="connsiteY205" fmla="*/ 362856 h 362856"/>
              <a:gd name="connsiteX206" fmla="*/ 7373111 w 12192000"/>
              <a:gd name="connsiteY206" fmla="*/ 309717 h 362856"/>
              <a:gd name="connsiteX207" fmla="*/ 7354438 w 12192000"/>
              <a:gd name="connsiteY207" fmla="*/ 288038 h 362856"/>
              <a:gd name="connsiteX208" fmla="*/ 7335766 w 12192000"/>
              <a:gd name="connsiteY208" fmla="*/ 309717 h 362856"/>
              <a:gd name="connsiteX209" fmla="*/ 7171876 w 12192000"/>
              <a:gd name="connsiteY209" fmla="*/ 362856 h 362856"/>
              <a:gd name="connsiteX210" fmla="*/ 7007986 w 12192000"/>
              <a:gd name="connsiteY210" fmla="*/ 309717 h 362856"/>
              <a:gd name="connsiteX211" fmla="*/ 6993547 w 12192000"/>
              <a:gd name="connsiteY211" fmla="*/ 292952 h 362856"/>
              <a:gd name="connsiteX212" fmla="*/ 6979107 w 12192000"/>
              <a:gd name="connsiteY212" fmla="*/ 309717 h 362856"/>
              <a:gd name="connsiteX213" fmla="*/ 6815217 w 12192000"/>
              <a:gd name="connsiteY213" fmla="*/ 362856 h 362856"/>
              <a:gd name="connsiteX214" fmla="*/ 6651327 w 12192000"/>
              <a:gd name="connsiteY214" fmla="*/ 309717 h 362856"/>
              <a:gd name="connsiteX215" fmla="*/ 6636888 w 12192000"/>
              <a:gd name="connsiteY215" fmla="*/ 292953 h 362856"/>
              <a:gd name="connsiteX216" fmla="*/ 6622449 w 12192000"/>
              <a:gd name="connsiteY216" fmla="*/ 309717 h 362856"/>
              <a:gd name="connsiteX217" fmla="*/ 6458559 w 12192000"/>
              <a:gd name="connsiteY217" fmla="*/ 362856 h 362856"/>
              <a:gd name="connsiteX218" fmla="*/ 6294669 w 12192000"/>
              <a:gd name="connsiteY218" fmla="*/ 309717 h 362856"/>
              <a:gd name="connsiteX219" fmla="*/ 6280230 w 12192000"/>
              <a:gd name="connsiteY219" fmla="*/ 292953 h 362856"/>
              <a:gd name="connsiteX220" fmla="*/ 6265791 w 12192000"/>
              <a:gd name="connsiteY220" fmla="*/ 309717 h 362856"/>
              <a:gd name="connsiteX221" fmla="*/ 6101901 w 12192000"/>
              <a:gd name="connsiteY221" fmla="*/ 362856 h 362856"/>
              <a:gd name="connsiteX222" fmla="*/ 6096000 w 12192000"/>
              <a:gd name="connsiteY222" fmla="*/ 362391 h 362856"/>
              <a:gd name="connsiteX223" fmla="*/ 6090100 w 12192000"/>
              <a:gd name="connsiteY223" fmla="*/ 362856 h 362856"/>
              <a:gd name="connsiteX224" fmla="*/ 5926209 w 12192000"/>
              <a:gd name="connsiteY224" fmla="*/ 309717 h 362856"/>
              <a:gd name="connsiteX225" fmla="*/ 5911771 w 12192000"/>
              <a:gd name="connsiteY225" fmla="*/ 292952 h 362856"/>
              <a:gd name="connsiteX226" fmla="*/ 5897331 w 12192000"/>
              <a:gd name="connsiteY226" fmla="*/ 309717 h 362856"/>
              <a:gd name="connsiteX227" fmla="*/ 5733440 w 12192000"/>
              <a:gd name="connsiteY227" fmla="*/ 362856 h 362856"/>
              <a:gd name="connsiteX228" fmla="*/ 5569550 w 12192000"/>
              <a:gd name="connsiteY228" fmla="*/ 309717 h 362856"/>
              <a:gd name="connsiteX229" fmla="*/ 5555111 w 12192000"/>
              <a:gd name="connsiteY229" fmla="*/ 292953 h 362856"/>
              <a:gd name="connsiteX230" fmla="*/ 5540672 w 12192000"/>
              <a:gd name="connsiteY230" fmla="*/ 309717 h 362856"/>
              <a:gd name="connsiteX231" fmla="*/ 5376782 w 12192000"/>
              <a:gd name="connsiteY231" fmla="*/ 362856 h 362856"/>
              <a:gd name="connsiteX232" fmla="*/ 5212893 w 12192000"/>
              <a:gd name="connsiteY232" fmla="*/ 309717 h 362856"/>
              <a:gd name="connsiteX233" fmla="*/ 5198454 w 12192000"/>
              <a:gd name="connsiteY233" fmla="*/ 292953 h 362856"/>
              <a:gd name="connsiteX234" fmla="*/ 5184014 w 12192000"/>
              <a:gd name="connsiteY234" fmla="*/ 309717 h 362856"/>
              <a:gd name="connsiteX235" fmla="*/ 5020125 w 12192000"/>
              <a:gd name="connsiteY235" fmla="*/ 362856 h 362856"/>
              <a:gd name="connsiteX236" fmla="*/ 4856235 w 12192000"/>
              <a:gd name="connsiteY236" fmla="*/ 309717 h 362856"/>
              <a:gd name="connsiteX237" fmla="*/ 4837562 w 12192000"/>
              <a:gd name="connsiteY237" fmla="*/ 288038 h 362856"/>
              <a:gd name="connsiteX238" fmla="*/ 4818889 w 12192000"/>
              <a:gd name="connsiteY238" fmla="*/ 309717 h 362856"/>
              <a:gd name="connsiteX239" fmla="*/ 4655000 w 12192000"/>
              <a:gd name="connsiteY239" fmla="*/ 362856 h 362856"/>
              <a:gd name="connsiteX240" fmla="*/ 4491109 w 12192000"/>
              <a:gd name="connsiteY240" fmla="*/ 309717 h 362856"/>
              <a:gd name="connsiteX241" fmla="*/ 4476671 w 12192000"/>
              <a:gd name="connsiteY241" fmla="*/ 292952 h 362856"/>
              <a:gd name="connsiteX242" fmla="*/ 4462230 w 12192000"/>
              <a:gd name="connsiteY242" fmla="*/ 309717 h 362856"/>
              <a:gd name="connsiteX243" fmla="*/ 4298341 w 12192000"/>
              <a:gd name="connsiteY243" fmla="*/ 362856 h 362856"/>
              <a:gd name="connsiteX244" fmla="*/ 4134450 w 12192000"/>
              <a:gd name="connsiteY244" fmla="*/ 309717 h 362856"/>
              <a:gd name="connsiteX245" fmla="*/ 4120011 w 12192000"/>
              <a:gd name="connsiteY245" fmla="*/ 292953 h 362856"/>
              <a:gd name="connsiteX246" fmla="*/ 4105572 w 12192000"/>
              <a:gd name="connsiteY246" fmla="*/ 309717 h 362856"/>
              <a:gd name="connsiteX247" fmla="*/ 3941682 w 12192000"/>
              <a:gd name="connsiteY247" fmla="*/ 362856 h 362856"/>
              <a:gd name="connsiteX248" fmla="*/ 3777792 w 12192000"/>
              <a:gd name="connsiteY248" fmla="*/ 309717 h 362856"/>
              <a:gd name="connsiteX249" fmla="*/ 3763353 w 12192000"/>
              <a:gd name="connsiteY249" fmla="*/ 292953 h 362856"/>
              <a:gd name="connsiteX250" fmla="*/ 3748914 w 12192000"/>
              <a:gd name="connsiteY250" fmla="*/ 309717 h 362856"/>
              <a:gd name="connsiteX251" fmla="*/ 3585024 w 12192000"/>
              <a:gd name="connsiteY251" fmla="*/ 362856 h 362856"/>
              <a:gd name="connsiteX252" fmla="*/ 3421134 w 12192000"/>
              <a:gd name="connsiteY252" fmla="*/ 309717 h 362856"/>
              <a:gd name="connsiteX253" fmla="*/ 3402461 w 12192000"/>
              <a:gd name="connsiteY253" fmla="*/ 288038 h 362856"/>
              <a:gd name="connsiteX254" fmla="*/ 3383789 w 12192000"/>
              <a:gd name="connsiteY254" fmla="*/ 309717 h 362856"/>
              <a:gd name="connsiteX255" fmla="*/ 3219899 w 12192000"/>
              <a:gd name="connsiteY255" fmla="*/ 362856 h 362856"/>
              <a:gd name="connsiteX256" fmla="*/ 3056009 w 12192000"/>
              <a:gd name="connsiteY256" fmla="*/ 309717 h 362856"/>
              <a:gd name="connsiteX257" fmla="*/ 3041570 w 12192000"/>
              <a:gd name="connsiteY257" fmla="*/ 292952 h 362856"/>
              <a:gd name="connsiteX258" fmla="*/ 3027130 w 12192000"/>
              <a:gd name="connsiteY258" fmla="*/ 309717 h 362856"/>
              <a:gd name="connsiteX259" fmla="*/ 2863240 w 12192000"/>
              <a:gd name="connsiteY259" fmla="*/ 362856 h 362856"/>
              <a:gd name="connsiteX260" fmla="*/ 2699350 w 12192000"/>
              <a:gd name="connsiteY260" fmla="*/ 309717 h 362856"/>
              <a:gd name="connsiteX261" fmla="*/ 2688982 w 12192000"/>
              <a:gd name="connsiteY261" fmla="*/ 297680 h 362856"/>
              <a:gd name="connsiteX262" fmla="*/ 2678615 w 12192000"/>
              <a:gd name="connsiteY262" fmla="*/ 309717 h 362856"/>
              <a:gd name="connsiteX263" fmla="*/ 2514725 w 12192000"/>
              <a:gd name="connsiteY263" fmla="*/ 362856 h 362856"/>
              <a:gd name="connsiteX264" fmla="*/ 2510654 w 12192000"/>
              <a:gd name="connsiteY264" fmla="*/ 362535 h 362856"/>
              <a:gd name="connsiteX265" fmla="*/ 2506582 w 12192000"/>
              <a:gd name="connsiteY265" fmla="*/ 362856 h 362856"/>
              <a:gd name="connsiteX266" fmla="*/ 2342692 w 12192000"/>
              <a:gd name="connsiteY266" fmla="*/ 309717 h 362856"/>
              <a:gd name="connsiteX267" fmla="*/ 2332324 w 12192000"/>
              <a:gd name="connsiteY267" fmla="*/ 297680 h 362856"/>
              <a:gd name="connsiteX268" fmla="*/ 2321956 w 12192000"/>
              <a:gd name="connsiteY268" fmla="*/ 309717 h 362856"/>
              <a:gd name="connsiteX269" fmla="*/ 2158066 w 12192000"/>
              <a:gd name="connsiteY269" fmla="*/ 362856 h 362856"/>
              <a:gd name="connsiteX270" fmla="*/ 2153995 w 12192000"/>
              <a:gd name="connsiteY270" fmla="*/ 362535 h 362856"/>
              <a:gd name="connsiteX271" fmla="*/ 2149924 w 12192000"/>
              <a:gd name="connsiteY271" fmla="*/ 362856 h 362856"/>
              <a:gd name="connsiteX272" fmla="*/ 1986034 w 12192000"/>
              <a:gd name="connsiteY272" fmla="*/ 309717 h 362856"/>
              <a:gd name="connsiteX273" fmla="*/ 1975666 w 12192000"/>
              <a:gd name="connsiteY273" fmla="*/ 297680 h 362856"/>
              <a:gd name="connsiteX274" fmla="*/ 1965298 w 12192000"/>
              <a:gd name="connsiteY274" fmla="*/ 309717 h 362856"/>
              <a:gd name="connsiteX275" fmla="*/ 1801408 w 12192000"/>
              <a:gd name="connsiteY275" fmla="*/ 362856 h 362856"/>
              <a:gd name="connsiteX276" fmla="*/ 1637518 w 12192000"/>
              <a:gd name="connsiteY276" fmla="*/ 309717 h 362856"/>
              <a:gd name="connsiteX277" fmla="*/ 1623079 w 12192000"/>
              <a:gd name="connsiteY277" fmla="*/ 292953 h 362856"/>
              <a:gd name="connsiteX278" fmla="*/ 1608640 w 12192000"/>
              <a:gd name="connsiteY278" fmla="*/ 309717 h 362856"/>
              <a:gd name="connsiteX279" fmla="*/ 1444750 w 12192000"/>
              <a:gd name="connsiteY279" fmla="*/ 362856 h 362856"/>
              <a:gd name="connsiteX280" fmla="*/ 1280861 w 12192000"/>
              <a:gd name="connsiteY280" fmla="*/ 309717 h 362856"/>
              <a:gd name="connsiteX281" fmla="*/ 1262188 w 12192000"/>
              <a:gd name="connsiteY281" fmla="*/ 288038 h 362856"/>
              <a:gd name="connsiteX282" fmla="*/ 1243515 w 12192000"/>
              <a:gd name="connsiteY282" fmla="*/ 309717 h 362856"/>
              <a:gd name="connsiteX283" fmla="*/ 1079625 w 12192000"/>
              <a:gd name="connsiteY283" fmla="*/ 362856 h 362856"/>
              <a:gd name="connsiteX284" fmla="*/ 915735 w 12192000"/>
              <a:gd name="connsiteY284" fmla="*/ 309717 h 362856"/>
              <a:gd name="connsiteX285" fmla="*/ 901296 w 12192000"/>
              <a:gd name="connsiteY285" fmla="*/ 292952 h 362856"/>
              <a:gd name="connsiteX286" fmla="*/ 886856 w 12192000"/>
              <a:gd name="connsiteY286" fmla="*/ 309717 h 362856"/>
              <a:gd name="connsiteX287" fmla="*/ 722966 w 12192000"/>
              <a:gd name="connsiteY287" fmla="*/ 362856 h 362856"/>
              <a:gd name="connsiteX288" fmla="*/ 559076 w 12192000"/>
              <a:gd name="connsiteY288" fmla="*/ 309717 h 362856"/>
              <a:gd name="connsiteX289" fmla="*/ 544637 w 12192000"/>
              <a:gd name="connsiteY289" fmla="*/ 292953 h 362856"/>
              <a:gd name="connsiteX290" fmla="*/ 530198 w 12192000"/>
              <a:gd name="connsiteY290" fmla="*/ 309717 h 362856"/>
              <a:gd name="connsiteX291" fmla="*/ 366308 w 12192000"/>
              <a:gd name="connsiteY291" fmla="*/ 362856 h 362856"/>
              <a:gd name="connsiteX292" fmla="*/ 202418 w 12192000"/>
              <a:gd name="connsiteY292" fmla="*/ 309717 h 362856"/>
              <a:gd name="connsiteX293" fmla="*/ 187979 w 12192000"/>
              <a:gd name="connsiteY293" fmla="*/ 292953 h 362856"/>
              <a:gd name="connsiteX294" fmla="*/ 173540 w 12192000"/>
              <a:gd name="connsiteY294" fmla="*/ 309717 h 362856"/>
              <a:gd name="connsiteX295" fmla="*/ 9650 w 12192000"/>
              <a:gd name="connsiteY295" fmla="*/ 362856 h 362856"/>
              <a:gd name="connsiteX296" fmla="*/ 0 w 12192000"/>
              <a:gd name="connsiteY296" fmla="*/ 362095 h 362856"/>
              <a:gd name="connsiteX297" fmla="*/ 0 w 12192000"/>
              <a:gd name="connsiteY297" fmla="*/ 762 h 362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</a:cxnLst>
            <a:rect l="l" t="t" r="r" b="b"/>
            <a:pathLst>
              <a:path w="12192000" h="362856">
                <a:moveTo>
                  <a:pt x="9650" y="0"/>
                </a:moveTo>
                <a:cubicBezTo>
                  <a:pt x="73653" y="0"/>
                  <a:pt x="131597" y="20307"/>
                  <a:pt x="173540" y="53139"/>
                </a:cubicBezTo>
                <a:lnTo>
                  <a:pt x="187979" y="69903"/>
                </a:lnTo>
                <a:lnTo>
                  <a:pt x="202418" y="53139"/>
                </a:lnTo>
                <a:cubicBezTo>
                  <a:pt x="244361" y="20307"/>
                  <a:pt x="302305" y="0"/>
                  <a:pt x="366308" y="0"/>
                </a:cubicBezTo>
                <a:cubicBezTo>
                  <a:pt x="430311" y="0"/>
                  <a:pt x="488255" y="20307"/>
                  <a:pt x="530198" y="53139"/>
                </a:cubicBezTo>
                <a:lnTo>
                  <a:pt x="544637" y="69903"/>
                </a:lnTo>
                <a:lnTo>
                  <a:pt x="559076" y="53139"/>
                </a:lnTo>
                <a:cubicBezTo>
                  <a:pt x="601019" y="20307"/>
                  <a:pt x="658963" y="0"/>
                  <a:pt x="722966" y="0"/>
                </a:cubicBezTo>
                <a:cubicBezTo>
                  <a:pt x="786969" y="0"/>
                  <a:pt x="844913" y="20307"/>
                  <a:pt x="886856" y="53139"/>
                </a:cubicBezTo>
                <a:lnTo>
                  <a:pt x="901296" y="69904"/>
                </a:lnTo>
                <a:lnTo>
                  <a:pt x="915735" y="53139"/>
                </a:lnTo>
                <a:cubicBezTo>
                  <a:pt x="957678" y="20307"/>
                  <a:pt x="1015622" y="0"/>
                  <a:pt x="1079625" y="0"/>
                </a:cubicBezTo>
                <a:cubicBezTo>
                  <a:pt x="1143628" y="0"/>
                  <a:pt x="1201572" y="20307"/>
                  <a:pt x="1243515" y="53139"/>
                </a:cubicBezTo>
                <a:lnTo>
                  <a:pt x="1262188" y="74819"/>
                </a:lnTo>
                <a:lnTo>
                  <a:pt x="1280861" y="53139"/>
                </a:lnTo>
                <a:cubicBezTo>
                  <a:pt x="1322804" y="20307"/>
                  <a:pt x="1380747" y="0"/>
                  <a:pt x="1444750" y="0"/>
                </a:cubicBezTo>
                <a:cubicBezTo>
                  <a:pt x="1508753" y="0"/>
                  <a:pt x="1566697" y="20307"/>
                  <a:pt x="1608640" y="53139"/>
                </a:cubicBezTo>
                <a:lnTo>
                  <a:pt x="1623079" y="69903"/>
                </a:lnTo>
                <a:lnTo>
                  <a:pt x="1637518" y="53139"/>
                </a:lnTo>
                <a:cubicBezTo>
                  <a:pt x="1679461" y="20307"/>
                  <a:pt x="1737405" y="0"/>
                  <a:pt x="1801408" y="0"/>
                </a:cubicBezTo>
                <a:cubicBezTo>
                  <a:pt x="1865411" y="0"/>
                  <a:pt x="1923355" y="20307"/>
                  <a:pt x="1965298" y="53139"/>
                </a:cubicBezTo>
                <a:lnTo>
                  <a:pt x="1975666" y="65177"/>
                </a:lnTo>
                <a:lnTo>
                  <a:pt x="1986034" y="53139"/>
                </a:lnTo>
                <a:cubicBezTo>
                  <a:pt x="2027977" y="20307"/>
                  <a:pt x="2085921" y="0"/>
                  <a:pt x="2149924" y="0"/>
                </a:cubicBezTo>
                <a:lnTo>
                  <a:pt x="2153995" y="322"/>
                </a:lnTo>
                <a:lnTo>
                  <a:pt x="2158066" y="0"/>
                </a:lnTo>
                <a:cubicBezTo>
                  <a:pt x="2222069" y="0"/>
                  <a:pt x="2280013" y="20307"/>
                  <a:pt x="2321956" y="53139"/>
                </a:cubicBezTo>
                <a:lnTo>
                  <a:pt x="2332324" y="65177"/>
                </a:lnTo>
                <a:lnTo>
                  <a:pt x="2342692" y="53139"/>
                </a:lnTo>
                <a:cubicBezTo>
                  <a:pt x="2384635" y="20307"/>
                  <a:pt x="2442579" y="0"/>
                  <a:pt x="2506582" y="0"/>
                </a:cubicBezTo>
                <a:lnTo>
                  <a:pt x="2510654" y="322"/>
                </a:lnTo>
                <a:lnTo>
                  <a:pt x="2514725" y="0"/>
                </a:lnTo>
                <a:cubicBezTo>
                  <a:pt x="2578728" y="0"/>
                  <a:pt x="2636672" y="20307"/>
                  <a:pt x="2678615" y="53139"/>
                </a:cubicBezTo>
                <a:lnTo>
                  <a:pt x="2688982" y="65176"/>
                </a:lnTo>
                <a:lnTo>
                  <a:pt x="2699350" y="53139"/>
                </a:lnTo>
                <a:cubicBezTo>
                  <a:pt x="2741293" y="20307"/>
                  <a:pt x="2799237" y="0"/>
                  <a:pt x="2863240" y="0"/>
                </a:cubicBezTo>
                <a:cubicBezTo>
                  <a:pt x="2927243" y="0"/>
                  <a:pt x="2985187" y="20307"/>
                  <a:pt x="3027130" y="53139"/>
                </a:cubicBezTo>
                <a:lnTo>
                  <a:pt x="3041570" y="69904"/>
                </a:lnTo>
                <a:lnTo>
                  <a:pt x="3056009" y="53139"/>
                </a:lnTo>
                <a:cubicBezTo>
                  <a:pt x="3097952" y="20307"/>
                  <a:pt x="3155896" y="0"/>
                  <a:pt x="3219899" y="0"/>
                </a:cubicBezTo>
                <a:cubicBezTo>
                  <a:pt x="3283902" y="0"/>
                  <a:pt x="3341846" y="20307"/>
                  <a:pt x="3383789" y="53139"/>
                </a:cubicBezTo>
                <a:lnTo>
                  <a:pt x="3402461" y="74819"/>
                </a:lnTo>
                <a:lnTo>
                  <a:pt x="3421134" y="53139"/>
                </a:lnTo>
                <a:cubicBezTo>
                  <a:pt x="3463077" y="20307"/>
                  <a:pt x="3521021" y="0"/>
                  <a:pt x="3585024" y="0"/>
                </a:cubicBezTo>
                <a:cubicBezTo>
                  <a:pt x="3649027" y="0"/>
                  <a:pt x="3706971" y="20307"/>
                  <a:pt x="3748914" y="53139"/>
                </a:cubicBezTo>
                <a:lnTo>
                  <a:pt x="3763353" y="69903"/>
                </a:lnTo>
                <a:lnTo>
                  <a:pt x="3777792" y="53139"/>
                </a:lnTo>
                <a:cubicBezTo>
                  <a:pt x="3819735" y="20307"/>
                  <a:pt x="3877679" y="0"/>
                  <a:pt x="3941682" y="0"/>
                </a:cubicBezTo>
                <a:cubicBezTo>
                  <a:pt x="4005685" y="0"/>
                  <a:pt x="4063629" y="20307"/>
                  <a:pt x="4105572" y="53139"/>
                </a:cubicBezTo>
                <a:lnTo>
                  <a:pt x="4120011" y="69903"/>
                </a:lnTo>
                <a:lnTo>
                  <a:pt x="4134450" y="53139"/>
                </a:lnTo>
                <a:cubicBezTo>
                  <a:pt x="4176393" y="20307"/>
                  <a:pt x="4234337" y="0"/>
                  <a:pt x="4298341" y="0"/>
                </a:cubicBezTo>
                <a:cubicBezTo>
                  <a:pt x="4362343" y="0"/>
                  <a:pt x="4420287" y="20307"/>
                  <a:pt x="4462230" y="53139"/>
                </a:cubicBezTo>
                <a:lnTo>
                  <a:pt x="4476671" y="69904"/>
                </a:lnTo>
                <a:lnTo>
                  <a:pt x="4491109" y="53139"/>
                </a:lnTo>
                <a:cubicBezTo>
                  <a:pt x="4533052" y="20307"/>
                  <a:pt x="4590996" y="0"/>
                  <a:pt x="4655000" y="0"/>
                </a:cubicBezTo>
                <a:cubicBezTo>
                  <a:pt x="4719002" y="0"/>
                  <a:pt x="4776946" y="20307"/>
                  <a:pt x="4818889" y="53139"/>
                </a:cubicBezTo>
                <a:lnTo>
                  <a:pt x="4837562" y="74819"/>
                </a:lnTo>
                <a:lnTo>
                  <a:pt x="4856235" y="53139"/>
                </a:lnTo>
                <a:cubicBezTo>
                  <a:pt x="4898178" y="20307"/>
                  <a:pt x="4956121" y="0"/>
                  <a:pt x="5020125" y="0"/>
                </a:cubicBezTo>
                <a:cubicBezTo>
                  <a:pt x="5084127" y="0"/>
                  <a:pt x="5142071" y="20307"/>
                  <a:pt x="5184014" y="53139"/>
                </a:cubicBezTo>
                <a:lnTo>
                  <a:pt x="5198454" y="69903"/>
                </a:lnTo>
                <a:lnTo>
                  <a:pt x="5212893" y="53139"/>
                </a:lnTo>
                <a:cubicBezTo>
                  <a:pt x="5254836" y="20307"/>
                  <a:pt x="5312779" y="0"/>
                  <a:pt x="5376782" y="0"/>
                </a:cubicBezTo>
                <a:cubicBezTo>
                  <a:pt x="5440786" y="0"/>
                  <a:pt x="5498729" y="20307"/>
                  <a:pt x="5540672" y="53139"/>
                </a:cubicBezTo>
                <a:lnTo>
                  <a:pt x="5555111" y="69903"/>
                </a:lnTo>
                <a:lnTo>
                  <a:pt x="5569550" y="53139"/>
                </a:lnTo>
                <a:cubicBezTo>
                  <a:pt x="5611493" y="20307"/>
                  <a:pt x="5669438" y="0"/>
                  <a:pt x="5733440" y="0"/>
                </a:cubicBezTo>
                <a:cubicBezTo>
                  <a:pt x="5797443" y="0"/>
                  <a:pt x="5855388" y="20307"/>
                  <a:pt x="5897331" y="53139"/>
                </a:cubicBezTo>
                <a:lnTo>
                  <a:pt x="5911771" y="69904"/>
                </a:lnTo>
                <a:lnTo>
                  <a:pt x="5926209" y="53139"/>
                </a:lnTo>
                <a:cubicBezTo>
                  <a:pt x="5968152" y="20307"/>
                  <a:pt x="6026097" y="0"/>
                  <a:pt x="6090100" y="0"/>
                </a:cubicBezTo>
                <a:lnTo>
                  <a:pt x="6096000" y="466"/>
                </a:lnTo>
                <a:lnTo>
                  <a:pt x="6101901" y="0"/>
                </a:lnTo>
                <a:cubicBezTo>
                  <a:pt x="6165904" y="0"/>
                  <a:pt x="6223848" y="20307"/>
                  <a:pt x="6265791" y="53139"/>
                </a:cubicBezTo>
                <a:lnTo>
                  <a:pt x="6280230" y="69903"/>
                </a:lnTo>
                <a:lnTo>
                  <a:pt x="6294669" y="53139"/>
                </a:lnTo>
                <a:cubicBezTo>
                  <a:pt x="6336612" y="20307"/>
                  <a:pt x="6394556" y="0"/>
                  <a:pt x="6458559" y="0"/>
                </a:cubicBezTo>
                <a:cubicBezTo>
                  <a:pt x="6522562" y="0"/>
                  <a:pt x="6580506" y="20307"/>
                  <a:pt x="6622449" y="53139"/>
                </a:cubicBezTo>
                <a:lnTo>
                  <a:pt x="6636888" y="69903"/>
                </a:lnTo>
                <a:lnTo>
                  <a:pt x="6651327" y="53139"/>
                </a:lnTo>
                <a:cubicBezTo>
                  <a:pt x="6693270" y="20307"/>
                  <a:pt x="6751214" y="0"/>
                  <a:pt x="6815217" y="0"/>
                </a:cubicBezTo>
                <a:cubicBezTo>
                  <a:pt x="6879220" y="0"/>
                  <a:pt x="6937164" y="20307"/>
                  <a:pt x="6979107" y="53139"/>
                </a:cubicBezTo>
                <a:lnTo>
                  <a:pt x="6993547" y="69904"/>
                </a:lnTo>
                <a:lnTo>
                  <a:pt x="7007986" y="53139"/>
                </a:lnTo>
                <a:cubicBezTo>
                  <a:pt x="7049929" y="20307"/>
                  <a:pt x="7107873" y="0"/>
                  <a:pt x="7171876" y="0"/>
                </a:cubicBezTo>
                <a:cubicBezTo>
                  <a:pt x="7235879" y="0"/>
                  <a:pt x="7293823" y="20307"/>
                  <a:pt x="7335766" y="53139"/>
                </a:cubicBezTo>
                <a:lnTo>
                  <a:pt x="7354438" y="74819"/>
                </a:lnTo>
                <a:lnTo>
                  <a:pt x="7373111" y="53139"/>
                </a:lnTo>
                <a:cubicBezTo>
                  <a:pt x="7415054" y="20307"/>
                  <a:pt x="7472998" y="0"/>
                  <a:pt x="7537001" y="0"/>
                </a:cubicBezTo>
                <a:cubicBezTo>
                  <a:pt x="7601004" y="0"/>
                  <a:pt x="7658948" y="20307"/>
                  <a:pt x="7700891" y="53139"/>
                </a:cubicBezTo>
                <a:lnTo>
                  <a:pt x="7715330" y="69903"/>
                </a:lnTo>
                <a:lnTo>
                  <a:pt x="7729769" y="53139"/>
                </a:lnTo>
                <a:cubicBezTo>
                  <a:pt x="7771712" y="20307"/>
                  <a:pt x="7829656" y="0"/>
                  <a:pt x="7893659" y="0"/>
                </a:cubicBezTo>
                <a:cubicBezTo>
                  <a:pt x="7957662" y="0"/>
                  <a:pt x="8015606" y="20307"/>
                  <a:pt x="8057549" y="53139"/>
                </a:cubicBezTo>
                <a:lnTo>
                  <a:pt x="8071988" y="69903"/>
                </a:lnTo>
                <a:lnTo>
                  <a:pt x="8086427" y="53139"/>
                </a:lnTo>
                <a:cubicBezTo>
                  <a:pt x="8128370" y="20307"/>
                  <a:pt x="8186314" y="0"/>
                  <a:pt x="8250317" y="0"/>
                </a:cubicBezTo>
                <a:cubicBezTo>
                  <a:pt x="8314320" y="0"/>
                  <a:pt x="8372264" y="20307"/>
                  <a:pt x="8414207" y="53139"/>
                </a:cubicBezTo>
                <a:lnTo>
                  <a:pt x="8428647" y="69904"/>
                </a:lnTo>
                <a:lnTo>
                  <a:pt x="8443086" y="53139"/>
                </a:lnTo>
                <a:cubicBezTo>
                  <a:pt x="8485029" y="20307"/>
                  <a:pt x="8542973" y="0"/>
                  <a:pt x="8606976" y="0"/>
                </a:cubicBezTo>
                <a:cubicBezTo>
                  <a:pt x="8670979" y="0"/>
                  <a:pt x="8728923" y="20307"/>
                  <a:pt x="8770866" y="53139"/>
                </a:cubicBezTo>
                <a:lnTo>
                  <a:pt x="8789539" y="74819"/>
                </a:lnTo>
                <a:lnTo>
                  <a:pt x="8808212" y="53139"/>
                </a:lnTo>
                <a:cubicBezTo>
                  <a:pt x="8850155" y="20307"/>
                  <a:pt x="8908098" y="0"/>
                  <a:pt x="8972101" y="0"/>
                </a:cubicBezTo>
                <a:cubicBezTo>
                  <a:pt x="9036104" y="0"/>
                  <a:pt x="9094048" y="20307"/>
                  <a:pt x="9135991" y="53139"/>
                </a:cubicBezTo>
                <a:lnTo>
                  <a:pt x="9150430" y="69903"/>
                </a:lnTo>
                <a:lnTo>
                  <a:pt x="9164869" y="53139"/>
                </a:lnTo>
                <a:cubicBezTo>
                  <a:pt x="9206812" y="20307"/>
                  <a:pt x="9264756" y="0"/>
                  <a:pt x="9328759" y="0"/>
                </a:cubicBezTo>
                <a:cubicBezTo>
                  <a:pt x="9392762" y="0"/>
                  <a:pt x="9450706" y="20307"/>
                  <a:pt x="9492649" y="53139"/>
                </a:cubicBezTo>
                <a:lnTo>
                  <a:pt x="9503017" y="65177"/>
                </a:lnTo>
                <a:lnTo>
                  <a:pt x="9513385" y="53139"/>
                </a:lnTo>
                <a:cubicBezTo>
                  <a:pt x="9555328" y="20307"/>
                  <a:pt x="9613272" y="0"/>
                  <a:pt x="9677275" y="0"/>
                </a:cubicBezTo>
                <a:lnTo>
                  <a:pt x="9681346" y="322"/>
                </a:lnTo>
                <a:lnTo>
                  <a:pt x="9685417" y="0"/>
                </a:lnTo>
                <a:cubicBezTo>
                  <a:pt x="9749420" y="0"/>
                  <a:pt x="9807364" y="20307"/>
                  <a:pt x="9849307" y="53139"/>
                </a:cubicBezTo>
                <a:lnTo>
                  <a:pt x="9859675" y="65177"/>
                </a:lnTo>
                <a:lnTo>
                  <a:pt x="9870043" y="53139"/>
                </a:lnTo>
                <a:cubicBezTo>
                  <a:pt x="9911986" y="20307"/>
                  <a:pt x="9969930" y="0"/>
                  <a:pt x="10033933" y="0"/>
                </a:cubicBezTo>
                <a:lnTo>
                  <a:pt x="10038005" y="322"/>
                </a:lnTo>
                <a:lnTo>
                  <a:pt x="10042076" y="0"/>
                </a:lnTo>
                <a:cubicBezTo>
                  <a:pt x="10106079" y="0"/>
                  <a:pt x="10164023" y="20307"/>
                  <a:pt x="10205966" y="53139"/>
                </a:cubicBezTo>
                <a:lnTo>
                  <a:pt x="10216333" y="65176"/>
                </a:lnTo>
                <a:lnTo>
                  <a:pt x="10226701" y="53139"/>
                </a:lnTo>
                <a:cubicBezTo>
                  <a:pt x="10268644" y="20307"/>
                  <a:pt x="10326588" y="0"/>
                  <a:pt x="10390591" y="0"/>
                </a:cubicBezTo>
                <a:cubicBezTo>
                  <a:pt x="10454594" y="0"/>
                  <a:pt x="10512538" y="20307"/>
                  <a:pt x="10554481" y="53139"/>
                </a:cubicBezTo>
                <a:lnTo>
                  <a:pt x="10568921" y="69904"/>
                </a:lnTo>
                <a:lnTo>
                  <a:pt x="10583360" y="53139"/>
                </a:lnTo>
                <a:cubicBezTo>
                  <a:pt x="10625303" y="20307"/>
                  <a:pt x="10683247" y="0"/>
                  <a:pt x="10747250" y="0"/>
                </a:cubicBezTo>
                <a:cubicBezTo>
                  <a:pt x="10811253" y="0"/>
                  <a:pt x="10869197" y="20307"/>
                  <a:pt x="10911140" y="53139"/>
                </a:cubicBezTo>
                <a:lnTo>
                  <a:pt x="10929812" y="74819"/>
                </a:lnTo>
                <a:lnTo>
                  <a:pt x="10948485" y="53139"/>
                </a:lnTo>
                <a:cubicBezTo>
                  <a:pt x="10990428" y="20307"/>
                  <a:pt x="11048372" y="0"/>
                  <a:pt x="11112375" y="0"/>
                </a:cubicBezTo>
                <a:cubicBezTo>
                  <a:pt x="11176378" y="0"/>
                  <a:pt x="11234322" y="20307"/>
                  <a:pt x="11276265" y="53139"/>
                </a:cubicBezTo>
                <a:lnTo>
                  <a:pt x="11290704" y="69903"/>
                </a:lnTo>
                <a:lnTo>
                  <a:pt x="11305143" y="53139"/>
                </a:lnTo>
                <a:cubicBezTo>
                  <a:pt x="11347086" y="20307"/>
                  <a:pt x="11405030" y="0"/>
                  <a:pt x="11469033" y="0"/>
                </a:cubicBezTo>
                <a:cubicBezTo>
                  <a:pt x="11533036" y="0"/>
                  <a:pt x="11590980" y="20307"/>
                  <a:pt x="11632923" y="53139"/>
                </a:cubicBezTo>
                <a:lnTo>
                  <a:pt x="11647362" y="69903"/>
                </a:lnTo>
                <a:lnTo>
                  <a:pt x="11661801" y="53139"/>
                </a:lnTo>
                <a:cubicBezTo>
                  <a:pt x="11703744" y="20307"/>
                  <a:pt x="11761688" y="0"/>
                  <a:pt x="11825691" y="0"/>
                </a:cubicBezTo>
                <a:cubicBezTo>
                  <a:pt x="11889694" y="0"/>
                  <a:pt x="11947638" y="20307"/>
                  <a:pt x="11989581" y="53139"/>
                </a:cubicBezTo>
                <a:lnTo>
                  <a:pt x="12004021" y="69904"/>
                </a:lnTo>
                <a:lnTo>
                  <a:pt x="12018460" y="53139"/>
                </a:lnTo>
                <a:cubicBezTo>
                  <a:pt x="12060403" y="20307"/>
                  <a:pt x="12118347" y="0"/>
                  <a:pt x="12182350" y="0"/>
                </a:cubicBezTo>
                <a:lnTo>
                  <a:pt x="12192000" y="762"/>
                </a:lnTo>
                <a:lnTo>
                  <a:pt x="12192000" y="362095"/>
                </a:lnTo>
                <a:lnTo>
                  <a:pt x="12182350" y="362856"/>
                </a:lnTo>
                <a:cubicBezTo>
                  <a:pt x="12118347" y="362856"/>
                  <a:pt x="12060403" y="342549"/>
                  <a:pt x="12018460" y="309717"/>
                </a:cubicBezTo>
                <a:lnTo>
                  <a:pt x="12004021" y="292952"/>
                </a:lnTo>
                <a:lnTo>
                  <a:pt x="11989581" y="309717"/>
                </a:lnTo>
                <a:cubicBezTo>
                  <a:pt x="11947638" y="342549"/>
                  <a:pt x="11889694" y="362856"/>
                  <a:pt x="11825691" y="362856"/>
                </a:cubicBezTo>
                <a:cubicBezTo>
                  <a:pt x="11761688" y="362856"/>
                  <a:pt x="11703744" y="342549"/>
                  <a:pt x="11661801" y="309717"/>
                </a:cubicBezTo>
                <a:lnTo>
                  <a:pt x="11647362" y="292953"/>
                </a:lnTo>
                <a:lnTo>
                  <a:pt x="11632923" y="309717"/>
                </a:lnTo>
                <a:cubicBezTo>
                  <a:pt x="11590980" y="342549"/>
                  <a:pt x="11533036" y="362856"/>
                  <a:pt x="11469033" y="362856"/>
                </a:cubicBezTo>
                <a:cubicBezTo>
                  <a:pt x="11405030" y="362856"/>
                  <a:pt x="11347086" y="342549"/>
                  <a:pt x="11305143" y="309717"/>
                </a:cubicBezTo>
                <a:lnTo>
                  <a:pt x="11290704" y="292953"/>
                </a:lnTo>
                <a:lnTo>
                  <a:pt x="11276265" y="309717"/>
                </a:lnTo>
                <a:cubicBezTo>
                  <a:pt x="11234322" y="342549"/>
                  <a:pt x="11176378" y="362856"/>
                  <a:pt x="11112375" y="362856"/>
                </a:cubicBezTo>
                <a:cubicBezTo>
                  <a:pt x="11048372" y="362856"/>
                  <a:pt x="10990428" y="342549"/>
                  <a:pt x="10948485" y="309717"/>
                </a:cubicBezTo>
                <a:lnTo>
                  <a:pt x="10929812" y="288038"/>
                </a:lnTo>
                <a:lnTo>
                  <a:pt x="10911140" y="309717"/>
                </a:lnTo>
                <a:cubicBezTo>
                  <a:pt x="10869197" y="342549"/>
                  <a:pt x="10811253" y="362856"/>
                  <a:pt x="10747250" y="362856"/>
                </a:cubicBezTo>
                <a:cubicBezTo>
                  <a:pt x="10683247" y="362856"/>
                  <a:pt x="10625303" y="342549"/>
                  <a:pt x="10583360" y="309717"/>
                </a:cubicBezTo>
                <a:lnTo>
                  <a:pt x="10568921" y="292952"/>
                </a:lnTo>
                <a:lnTo>
                  <a:pt x="10554481" y="309717"/>
                </a:lnTo>
                <a:cubicBezTo>
                  <a:pt x="10512538" y="342549"/>
                  <a:pt x="10454594" y="362856"/>
                  <a:pt x="10390591" y="362856"/>
                </a:cubicBezTo>
                <a:cubicBezTo>
                  <a:pt x="10326588" y="362856"/>
                  <a:pt x="10268644" y="342549"/>
                  <a:pt x="10226701" y="309717"/>
                </a:cubicBezTo>
                <a:lnTo>
                  <a:pt x="10216333" y="297680"/>
                </a:lnTo>
                <a:lnTo>
                  <a:pt x="10205966" y="309717"/>
                </a:lnTo>
                <a:cubicBezTo>
                  <a:pt x="10164023" y="342549"/>
                  <a:pt x="10106079" y="362856"/>
                  <a:pt x="10042076" y="362856"/>
                </a:cubicBezTo>
                <a:lnTo>
                  <a:pt x="10038005" y="362535"/>
                </a:lnTo>
                <a:lnTo>
                  <a:pt x="10033933" y="362856"/>
                </a:lnTo>
                <a:cubicBezTo>
                  <a:pt x="9969930" y="362856"/>
                  <a:pt x="9911986" y="342549"/>
                  <a:pt x="9870043" y="309717"/>
                </a:cubicBezTo>
                <a:lnTo>
                  <a:pt x="9859675" y="297680"/>
                </a:lnTo>
                <a:lnTo>
                  <a:pt x="9849307" y="309717"/>
                </a:lnTo>
                <a:cubicBezTo>
                  <a:pt x="9807364" y="342549"/>
                  <a:pt x="9749420" y="362856"/>
                  <a:pt x="9685417" y="362856"/>
                </a:cubicBezTo>
                <a:lnTo>
                  <a:pt x="9681346" y="362535"/>
                </a:lnTo>
                <a:lnTo>
                  <a:pt x="9677275" y="362856"/>
                </a:lnTo>
                <a:cubicBezTo>
                  <a:pt x="9613272" y="362856"/>
                  <a:pt x="9555328" y="342549"/>
                  <a:pt x="9513385" y="309717"/>
                </a:cubicBezTo>
                <a:lnTo>
                  <a:pt x="9503017" y="297680"/>
                </a:lnTo>
                <a:lnTo>
                  <a:pt x="9492649" y="309717"/>
                </a:lnTo>
                <a:cubicBezTo>
                  <a:pt x="9450706" y="342549"/>
                  <a:pt x="9392762" y="362856"/>
                  <a:pt x="9328759" y="362856"/>
                </a:cubicBezTo>
                <a:cubicBezTo>
                  <a:pt x="9264756" y="362856"/>
                  <a:pt x="9206812" y="342549"/>
                  <a:pt x="9164869" y="309717"/>
                </a:cubicBezTo>
                <a:lnTo>
                  <a:pt x="9150430" y="292953"/>
                </a:lnTo>
                <a:lnTo>
                  <a:pt x="9135991" y="309717"/>
                </a:lnTo>
                <a:cubicBezTo>
                  <a:pt x="9094048" y="342549"/>
                  <a:pt x="9036104" y="362856"/>
                  <a:pt x="8972101" y="362856"/>
                </a:cubicBezTo>
                <a:cubicBezTo>
                  <a:pt x="8908098" y="362856"/>
                  <a:pt x="8850155" y="342549"/>
                  <a:pt x="8808212" y="309717"/>
                </a:cubicBezTo>
                <a:lnTo>
                  <a:pt x="8789539" y="288038"/>
                </a:lnTo>
                <a:lnTo>
                  <a:pt x="8770866" y="309717"/>
                </a:lnTo>
                <a:cubicBezTo>
                  <a:pt x="8728923" y="342549"/>
                  <a:pt x="8670979" y="362856"/>
                  <a:pt x="8606976" y="362856"/>
                </a:cubicBezTo>
                <a:cubicBezTo>
                  <a:pt x="8542973" y="362856"/>
                  <a:pt x="8485029" y="342549"/>
                  <a:pt x="8443086" y="309717"/>
                </a:cubicBezTo>
                <a:lnTo>
                  <a:pt x="8428647" y="292952"/>
                </a:lnTo>
                <a:lnTo>
                  <a:pt x="8414207" y="309717"/>
                </a:lnTo>
                <a:cubicBezTo>
                  <a:pt x="8372264" y="342549"/>
                  <a:pt x="8314320" y="362856"/>
                  <a:pt x="8250317" y="362856"/>
                </a:cubicBezTo>
                <a:cubicBezTo>
                  <a:pt x="8186314" y="362856"/>
                  <a:pt x="8128370" y="342549"/>
                  <a:pt x="8086427" y="309717"/>
                </a:cubicBezTo>
                <a:lnTo>
                  <a:pt x="8071988" y="292953"/>
                </a:lnTo>
                <a:lnTo>
                  <a:pt x="8057549" y="309717"/>
                </a:lnTo>
                <a:cubicBezTo>
                  <a:pt x="8015606" y="342549"/>
                  <a:pt x="7957662" y="362856"/>
                  <a:pt x="7893659" y="362856"/>
                </a:cubicBezTo>
                <a:cubicBezTo>
                  <a:pt x="7829656" y="362856"/>
                  <a:pt x="7771712" y="342549"/>
                  <a:pt x="7729769" y="309717"/>
                </a:cubicBezTo>
                <a:lnTo>
                  <a:pt x="7715330" y="292953"/>
                </a:lnTo>
                <a:lnTo>
                  <a:pt x="7700891" y="309717"/>
                </a:lnTo>
                <a:cubicBezTo>
                  <a:pt x="7658948" y="342549"/>
                  <a:pt x="7601004" y="362856"/>
                  <a:pt x="7537001" y="362856"/>
                </a:cubicBezTo>
                <a:cubicBezTo>
                  <a:pt x="7472998" y="362856"/>
                  <a:pt x="7415054" y="342549"/>
                  <a:pt x="7373111" y="309717"/>
                </a:cubicBezTo>
                <a:lnTo>
                  <a:pt x="7354438" y="288038"/>
                </a:lnTo>
                <a:lnTo>
                  <a:pt x="7335766" y="309717"/>
                </a:lnTo>
                <a:cubicBezTo>
                  <a:pt x="7293823" y="342549"/>
                  <a:pt x="7235879" y="362856"/>
                  <a:pt x="7171876" y="362856"/>
                </a:cubicBezTo>
                <a:cubicBezTo>
                  <a:pt x="7107873" y="362856"/>
                  <a:pt x="7049929" y="342549"/>
                  <a:pt x="7007986" y="309717"/>
                </a:cubicBezTo>
                <a:lnTo>
                  <a:pt x="6993547" y="292952"/>
                </a:lnTo>
                <a:lnTo>
                  <a:pt x="6979107" y="309717"/>
                </a:lnTo>
                <a:cubicBezTo>
                  <a:pt x="6937164" y="342549"/>
                  <a:pt x="6879220" y="362856"/>
                  <a:pt x="6815217" y="362856"/>
                </a:cubicBezTo>
                <a:cubicBezTo>
                  <a:pt x="6751214" y="362856"/>
                  <a:pt x="6693270" y="342549"/>
                  <a:pt x="6651327" y="309717"/>
                </a:cubicBezTo>
                <a:lnTo>
                  <a:pt x="6636888" y="292953"/>
                </a:lnTo>
                <a:lnTo>
                  <a:pt x="6622449" y="309717"/>
                </a:lnTo>
                <a:cubicBezTo>
                  <a:pt x="6580506" y="342549"/>
                  <a:pt x="6522562" y="362856"/>
                  <a:pt x="6458559" y="362856"/>
                </a:cubicBezTo>
                <a:cubicBezTo>
                  <a:pt x="6394556" y="362856"/>
                  <a:pt x="6336612" y="342549"/>
                  <a:pt x="6294669" y="309717"/>
                </a:cubicBezTo>
                <a:lnTo>
                  <a:pt x="6280230" y="292953"/>
                </a:lnTo>
                <a:lnTo>
                  <a:pt x="6265791" y="309717"/>
                </a:lnTo>
                <a:cubicBezTo>
                  <a:pt x="6223848" y="342549"/>
                  <a:pt x="6165904" y="362856"/>
                  <a:pt x="6101901" y="362856"/>
                </a:cubicBezTo>
                <a:lnTo>
                  <a:pt x="6096000" y="362391"/>
                </a:lnTo>
                <a:lnTo>
                  <a:pt x="6090100" y="362856"/>
                </a:lnTo>
                <a:cubicBezTo>
                  <a:pt x="6026097" y="362856"/>
                  <a:pt x="5968152" y="342549"/>
                  <a:pt x="5926209" y="309717"/>
                </a:cubicBezTo>
                <a:lnTo>
                  <a:pt x="5911771" y="292952"/>
                </a:lnTo>
                <a:lnTo>
                  <a:pt x="5897331" y="309717"/>
                </a:lnTo>
                <a:cubicBezTo>
                  <a:pt x="5855388" y="342549"/>
                  <a:pt x="5797443" y="362856"/>
                  <a:pt x="5733440" y="362856"/>
                </a:cubicBezTo>
                <a:cubicBezTo>
                  <a:pt x="5669438" y="362856"/>
                  <a:pt x="5611493" y="342549"/>
                  <a:pt x="5569550" y="309717"/>
                </a:cubicBezTo>
                <a:lnTo>
                  <a:pt x="5555111" y="292953"/>
                </a:lnTo>
                <a:lnTo>
                  <a:pt x="5540672" y="309717"/>
                </a:lnTo>
                <a:cubicBezTo>
                  <a:pt x="5498729" y="342549"/>
                  <a:pt x="5440786" y="362856"/>
                  <a:pt x="5376782" y="362856"/>
                </a:cubicBezTo>
                <a:cubicBezTo>
                  <a:pt x="5312779" y="362856"/>
                  <a:pt x="5254836" y="342549"/>
                  <a:pt x="5212893" y="309717"/>
                </a:cubicBezTo>
                <a:lnTo>
                  <a:pt x="5198454" y="292953"/>
                </a:lnTo>
                <a:lnTo>
                  <a:pt x="5184014" y="309717"/>
                </a:lnTo>
                <a:cubicBezTo>
                  <a:pt x="5142071" y="342549"/>
                  <a:pt x="5084127" y="362856"/>
                  <a:pt x="5020125" y="362856"/>
                </a:cubicBezTo>
                <a:cubicBezTo>
                  <a:pt x="4956121" y="362856"/>
                  <a:pt x="4898178" y="342549"/>
                  <a:pt x="4856235" y="309717"/>
                </a:cubicBezTo>
                <a:lnTo>
                  <a:pt x="4837562" y="288038"/>
                </a:lnTo>
                <a:lnTo>
                  <a:pt x="4818889" y="309717"/>
                </a:lnTo>
                <a:cubicBezTo>
                  <a:pt x="4776946" y="342549"/>
                  <a:pt x="4719002" y="362856"/>
                  <a:pt x="4655000" y="362856"/>
                </a:cubicBezTo>
                <a:cubicBezTo>
                  <a:pt x="4590996" y="362856"/>
                  <a:pt x="4533052" y="342549"/>
                  <a:pt x="4491109" y="309717"/>
                </a:cubicBezTo>
                <a:lnTo>
                  <a:pt x="4476671" y="292952"/>
                </a:lnTo>
                <a:lnTo>
                  <a:pt x="4462230" y="309717"/>
                </a:lnTo>
                <a:cubicBezTo>
                  <a:pt x="4420287" y="342549"/>
                  <a:pt x="4362343" y="362856"/>
                  <a:pt x="4298341" y="362856"/>
                </a:cubicBezTo>
                <a:cubicBezTo>
                  <a:pt x="4234337" y="362856"/>
                  <a:pt x="4176393" y="342549"/>
                  <a:pt x="4134450" y="309717"/>
                </a:cubicBezTo>
                <a:lnTo>
                  <a:pt x="4120011" y="292953"/>
                </a:lnTo>
                <a:lnTo>
                  <a:pt x="4105572" y="309717"/>
                </a:lnTo>
                <a:cubicBezTo>
                  <a:pt x="4063629" y="342549"/>
                  <a:pt x="4005685" y="362856"/>
                  <a:pt x="3941682" y="362856"/>
                </a:cubicBezTo>
                <a:cubicBezTo>
                  <a:pt x="3877679" y="362856"/>
                  <a:pt x="3819735" y="342549"/>
                  <a:pt x="3777792" y="309717"/>
                </a:cubicBezTo>
                <a:lnTo>
                  <a:pt x="3763353" y="292953"/>
                </a:lnTo>
                <a:lnTo>
                  <a:pt x="3748914" y="309717"/>
                </a:lnTo>
                <a:cubicBezTo>
                  <a:pt x="3706971" y="342549"/>
                  <a:pt x="3649027" y="362856"/>
                  <a:pt x="3585024" y="362856"/>
                </a:cubicBezTo>
                <a:cubicBezTo>
                  <a:pt x="3521021" y="362856"/>
                  <a:pt x="3463077" y="342549"/>
                  <a:pt x="3421134" y="309717"/>
                </a:cubicBezTo>
                <a:lnTo>
                  <a:pt x="3402461" y="288038"/>
                </a:lnTo>
                <a:lnTo>
                  <a:pt x="3383789" y="309717"/>
                </a:lnTo>
                <a:cubicBezTo>
                  <a:pt x="3341846" y="342549"/>
                  <a:pt x="3283902" y="362856"/>
                  <a:pt x="3219899" y="362856"/>
                </a:cubicBezTo>
                <a:cubicBezTo>
                  <a:pt x="3155896" y="362856"/>
                  <a:pt x="3097952" y="342549"/>
                  <a:pt x="3056009" y="309717"/>
                </a:cubicBezTo>
                <a:lnTo>
                  <a:pt x="3041570" y="292952"/>
                </a:lnTo>
                <a:lnTo>
                  <a:pt x="3027130" y="309717"/>
                </a:lnTo>
                <a:cubicBezTo>
                  <a:pt x="2985187" y="342549"/>
                  <a:pt x="2927243" y="362856"/>
                  <a:pt x="2863240" y="362856"/>
                </a:cubicBezTo>
                <a:cubicBezTo>
                  <a:pt x="2799237" y="362856"/>
                  <a:pt x="2741293" y="342549"/>
                  <a:pt x="2699350" y="309717"/>
                </a:cubicBezTo>
                <a:lnTo>
                  <a:pt x="2688982" y="297680"/>
                </a:lnTo>
                <a:lnTo>
                  <a:pt x="2678615" y="309717"/>
                </a:lnTo>
                <a:cubicBezTo>
                  <a:pt x="2636672" y="342549"/>
                  <a:pt x="2578728" y="362856"/>
                  <a:pt x="2514725" y="362856"/>
                </a:cubicBezTo>
                <a:lnTo>
                  <a:pt x="2510654" y="362535"/>
                </a:lnTo>
                <a:lnTo>
                  <a:pt x="2506582" y="362856"/>
                </a:lnTo>
                <a:cubicBezTo>
                  <a:pt x="2442579" y="362856"/>
                  <a:pt x="2384635" y="342549"/>
                  <a:pt x="2342692" y="309717"/>
                </a:cubicBezTo>
                <a:lnTo>
                  <a:pt x="2332324" y="297680"/>
                </a:lnTo>
                <a:lnTo>
                  <a:pt x="2321956" y="309717"/>
                </a:lnTo>
                <a:cubicBezTo>
                  <a:pt x="2280013" y="342549"/>
                  <a:pt x="2222069" y="362856"/>
                  <a:pt x="2158066" y="362856"/>
                </a:cubicBezTo>
                <a:lnTo>
                  <a:pt x="2153995" y="362535"/>
                </a:lnTo>
                <a:lnTo>
                  <a:pt x="2149924" y="362856"/>
                </a:lnTo>
                <a:cubicBezTo>
                  <a:pt x="2085921" y="362856"/>
                  <a:pt x="2027977" y="342549"/>
                  <a:pt x="1986034" y="309717"/>
                </a:cubicBezTo>
                <a:lnTo>
                  <a:pt x="1975666" y="297680"/>
                </a:lnTo>
                <a:lnTo>
                  <a:pt x="1965298" y="309717"/>
                </a:lnTo>
                <a:cubicBezTo>
                  <a:pt x="1923355" y="342549"/>
                  <a:pt x="1865411" y="362856"/>
                  <a:pt x="1801408" y="362856"/>
                </a:cubicBezTo>
                <a:cubicBezTo>
                  <a:pt x="1737405" y="362856"/>
                  <a:pt x="1679461" y="342549"/>
                  <a:pt x="1637518" y="309717"/>
                </a:cubicBezTo>
                <a:lnTo>
                  <a:pt x="1623079" y="292953"/>
                </a:lnTo>
                <a:lnTo>
                  <a:pt x="1608640" y="309717"/>
                </a:lnTo>
                <a:cubicBezTo>
                  <a:pt x="1566697" y="342549"/>
                  <a:pt x="1508753" y="362856"/>
                  <a:pt x="1444750" y="362856"/>
                </a:cubicBezTo>
                <a:cubicBezTo>
                  <a:pt x="1380747" y="362856"/>
                  <a:pt x="1322804" y="342549"/>
                  <a:pt x="1280861" y="309717"/>
                </a:cubicBezTo>
                <a:lnTo>
                  <a:pt x="1262188" y="288038"/>
                </a:lnTo>
                <a:lnTo>
                  <a:pt x="1243515" y="309717"/>
                </a:lnTo>
                <a:cubicBezTo>
                  <a:pt x="1201572" y="342549"/>
                  <a:pt x="1143628" y="362856"/>
                  <a:pt x="1079625" y="362856"/>
                </a:cubicBezTo>
                <a:cubicBezTo>
                  <a:pt x="1015622" y="362856"/>
                  <a:pt x="957678" y="342549"/>
                  <a:pt x="915735" y="309717"/>
                </a:cubicBezTo>
                <a:lnTo>
                  <a:pt x="901296" y="292952"/>
                </a:lnTo>
                <a:lnTo>
                  <a:pt x="886856" y="309717"/>
                </a:lnTo>
                <a:cubicBezTo>
                  <a:pt x="844913" y="342549"/>
                  <a:pt x="786969" y="362856"/>
                  <a:pt x="722966" y="362856"/>
                </a:cubicBezTo>
                <a:cubicBezTo>
                  <a:pt x="658963" y="362856"/>
                  <a:pt x="601019" y="342549"/>
                  <a:pt x="559076" y="309717"/>
                </a:cubicBezTo>
                <a:lnTo>
                  <a:pt x="544637" y="292953"/>
                </a:lnTo>
                <a:lnTo>
                  <a:pt x="530198" y="309717"/>
                </a:lnTo>
                <a:cubicBezTo>
                  <a:pt x="488255" y="342549"/>
                  <a:pt x="430311" y="362856"/>
                  <a:pt x="366308" y="362856"/>
                </a:cubicBezTo>
                <a:cubicBezTo>
                  <a:pt x="302305" y="362856"/>
                  <a:pt x="244361" y="342549"/>
                  <a:pt x="202418" y="309717"/>
                </a:cubicBezTo>
                <a:lnTo>
                  <a:pt x="187979" y="292953"/>
                </a:lnTo>
                <a:lnTo>
                  <a:pt x="173540" y="309717"/>
                </a:lnTo>
                <a:cubicBezTo>
                  <a:pt x="131597" y="342549"/>
                  <a:pt x="73653" y="362856"/>
                  <a:pt x="9650" y="362856"/>
                </a:cubicBezTo>
                <a:lnTo>
                  <a:pt x="0" y="362095"/>
                </a:lnTo>
                <a:lnTo>
                  <a:pt x="0" y="762"/>
                </a:lnTo>
                <a:close/>
              </a:path>
            </a:pathLst>
          </a:custGeom>
          <a:gradFill flip="none" rotWithShape="1">
            <a:gsLst>
              <a:gs pos="0">
                <a:srgbClr val="F3F9FB"/>
              </a:gs>
              <a:gs pos="100000">
                <a:srgbClr val="EFEEDE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44" name="组合 56"/>
          <p:cNvGrpSpPr/>
          <p:nvPr/>
        </p:nvGrpSpPr>
        <p:grpSpPr>
          <a:xfrm>
            <a:off x="987425" y="-422910"/>
            <a:ext cx="6266815" cy="7080885"/>
            <a:chOff x="1272474" y="0"/>
            <a:chExt cx="4040533" cy="4792980"/>
          </a:xfrm>
        </p:grpSpPr>
        <p:grpSp>
          <p:nvGrpSpPr>
            <p:cNvPr id="45" name="组合 55"/>
            <p:cNvGrpSpPr/>
            <p:nvPr/>
          </p:nvGrpSpPr>
          <p:grpSpPr>
            <a:xfrm>
              <a:off x="1272474" y="752447"/>
              <a:ext cx="4040533" cy="4040533"/>
              <a:chOff x="1249746" y="289862"/>
              <a:chExt cx="4040533" cy="4040533"/>
            </a:xfrm>
          </p:grpSpPr>
          <p:sp>
            <p:nvSpPr>
              <p:cNvPr id="1048754" name="椭圆 47"/>
              <p:cNvSpPr/>
              <p:nvPr/>
            </p:nvSpPr>
            <p:spPr>
              <a:xfrm>
                <a:off x="1249746" y="289862"/>
                <a:ext cx="4040533" cy="40405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254000">
                  <a:srgbClr val="CCDFE3">
                    <a:alpha val="30000"/>
                  </a:srgbClr>
                </a:glow>
                <a:outerShdw blurRad="508000" dist="635000" dir="8100000" algn="tr" rotWithShape="0">
                  <a:srgbClr val="CCDFE3">
                    <a:alpha val="5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048755" name="椭圆 48"/>
              <p:cNvSpPr/>
              <p:nvPr/>
            </p:nvSpPr>
            <p:spPr>
              <a:xfrm>
                <a:off x="1377953" y="418069"/>
                <a:ext cx="3784120" cy="3784120"/>
              </a:xfrm>
              <a:prstGeom prst="ellipse">
                <a:avLst/>
              </a:prstGeom>
              <a:noFill/>
              <a:ln>
                <a:solidFill>
                  <a:srgbClr val="CCDFE3"/>
                </a:solidFill>
                <a:prstDash val="lgDashDot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1048756" name="椭圆 52"/>
            <p:cNvSpPr>
              <a:spLocks noChangeAspect="1"/>
            </p:cNvSpPr>
            <p:nvPr/>
          </p:nvSpPr>
          <p:spPr>
            <a:xfrm>
              <a:off x="3668461" y="1078044"/>
              <a:ext cx="54000" cy="54000"/>
            </a:xfrm>
            <a:prstGeom prst="ellipse">
              <a:avLst/>
            </a:prstGeom>
            <a:solidFill>
              <a:srgbClr val="B0CEE3"/>
            </a:solidFill>
            <a:ln>
              <a:noFill/>
            </a:ln>
            <a:effectLst>
              <a:outerShdw blurRad="12700" algn="c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097194" name="图片 5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433978" y="0"/>
              <a:ext cx="601875" cy="1120140"/>
            </a:xfrm>
            <a:prstGeom prst="rect">
              <a:avLst/>
            </a:prstGeom>
          </p:spPr>
        </p:pic>
      </p:grpSp>
      <p:pic>
        <p:nvPicPr>
          <p:cNvPr id="2097197" name="图片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478645" y="1408430"/>
            <a:ext cx="2498725" cy="4213860"/>
          </a:xfrm>
          <a:prstGeom prst="rect">
            <a:avLst/>
          </a:prstGeom>
        </p:spPr>
      </p:pic>
      <p:pic>
        <p:nvPicPr>
          <p:cNvPr id="2097199" name="图片 9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901690" y="372745"/>
            <a:ext cx="842645" cy="94551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0395" y="444500"/>
            <a:ext cx="3575050" cy="5975350"/>
          </a:xfrm>
          <a:prstGeom prst="rect">
            <a:avLst/>
          </a:prstGeom>
        </p:spPr>
      </p:pic>
      <p:pic>
        <p:nvPicPr>
          <p:cNvPr id="2097198" name="图片 80" descr="图片包含 物体&#10;&#10;自动生成的说明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7465" y="4035425"/>
            <a:ext cx="1247140" cy="1816735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73660" y="246380"/>
            <a:ext cx="969645" cy="922655"/>
            <a:chOff x="116" y="388"/>
            <a:chExt cx="1946" cy="1840"/>
          </a:xfrm>
        </p:grpSpPr>
        <p:grpSp>
          <p:nvGrpSpPr>
            <p:cNvPr id="46" name="组合 58"/>
            <p:cNvGrpSpPr/>
            <p:nvPr/>
          </p:nvGrpSpPr>
          <p:grpSpPr>
            <a:xfrm>
              <a:off x="116" y="388"/>
              <a:ext cx="1946" cy="1841"/>
              <a:chOff x="1165926" y="259382"/>
              <a:chExt cx="4040533" cy="4040533"/>
            </a:xfrm>
          </p:grpSpPr>
          <p:sp>
            <p:nvSpPr>
              <p:cNvPr id="1048757" name="椭圆 61"/>
              <p:cNvSpPr/>
              <p:nvPr/>
            </p:nvSpPr>
            <p:spPr>
              <a:xfrm>
                <a:off x="1165926" y="259382"/>
                <a:ext cx="4040533" cy="4040533"/>
              </a:xfrm>
              <a:prstGeom prst="ellipse">
                <a:avLst/>
              </a:prstGeom>
              <a:gradFill flip="none" rotWithShape="1">
                <a:gsLst>
                  <a:gs pos="0">
                    <a:srgbClr val="F3F9FB"/>
                  </a:gs>
                  <a:gs pos="100000">
                    <a:schemeClr val="bg1"/>
                  </a:gs>
                </a:gsLst>
                <a:lin ang="13500000" scaled="1"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600"/>
              </a:p>
            </p:txBody>
          </p:sp>
          <p:sp>
            <p:nvSpPr>
              <p:cNvPr id="1048758" name="椭圆 62"/>
              <p:cNvSpPr/>
              <p:nvPr/>
            </p:nvSpPr>
            <p:spPr>
              <a:xfrm>
                <a:off x="1492296" y="585752"/>
                <a:ext cx="3387802" cy="3387802"/>
              </a:xfrm>
              <a:prstGeom prst="ellipse">
                <a:avLst/>
              </a:prstGeom>
              <a:noFill/>
              <a:ln>
                <a:solidFill>
                  <a:srgbClr val="CCDFE3"/>
                </a:solidFill>
                <a:prstDash val="lgDashDot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600"/>
              </a:p>
            </p:txBody>
          </p:sp>
        </p:grpSp>
        <p:sp>
          <p:nvSpPr>
            <p:cNvPr id="1048759" name="文本框 66"/>
            <p:cNvSpPr txBox="1"/>
            <p:nvPr/>
          </p:nvSpPr>
          <p:spPr>
            <a:xfrm>
              <a:off x="570" y="700"/>
              <a:ext cx="1074" cy="126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zh-CN" altLang="en-US" sz="2000" b="1">
                  <a:solidFill>
                    <a:srgbClr val="44382A"/>
                  </a:solidFill>
                  <a:latin typeface="华文中宋" panose="02010600040101010101" charset="-122"/>
                  <a:ea typeface="华文中宋" panose="02010600040101010101" charset="-122"/>
                  <a:cs typeface="Aharoni" panose="020B0604020202020204" pitchFamily="2" charset="-79"/>
                </a:rPr>
                <a:t>代码</a:t>
              </a:r>
              <a:endParaRPr lang="zh-CN" altLang="en-US" sz="2800" b="1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325620" y="153670"/>
            <a:ext cx="3898900" cy="6445250"/>
          </a:xfrm>
          <a:prstGeom prst="rect">
            <a:avLst/>
          </a:prstGeom>
        </p:spPr>
      </p:pic>
      <p:sp>
        <p:nvSpPr>
          <p:cNvPr id="1048703" name="文本框 59"/>
          <p:cNvSpPr txBox="1"/>
          <p:nvPr>
            <p:custDataLst>
              <p:tags r:id="rId9"/>
            </p:custDataLst>
          </p:nvPr>
        </p:nvSpPr>
        <p:spPr>
          <a:xfrm>
            <a:off x="8061960" y="5979160"/>
            <a:ext cx="3915410" cy="1835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sz="2000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      </a:t>
            </a:r>
            <a:r>
              <a:rPr lang="zh-CN" sz="2000">
                <a:solidFill>
                  <a:srgbClr val="44382A"/>
                </a:solidFill>
                <a:latin typeface="华文中宋" panose="02010600040101010101" charset="-122"/>
                <a:ea typeface="华文中宋" panose="02010600040101010101" charset="-122"/>
                <a:cs typeface="Aharoni" panose="020B0604020202020204" pitchFamily="2" charset="-79"/>
              </a:rPr>
              <a:t>省略输出部分</a:t>
            </a:r>
            <a:endParaRPr lang="zh-CN" sz="2000">
              <a:solidFill>
                <a:srgbClr val="44382A"/>
              </a:solidFill>
              <a:latin typeface="华文中宋" panose="02010600040101010101" charset="-122"/>
              <a:ea typeface="华文中宋" panose="02010600040101010101" charset="-122"/>
              <a:cs typeface="Aharoni" panose="020B0604020202020204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wind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4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2097223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97607" y="3812012"/>
            <a:ext cx="4312898" cy="3234674"/>
          </a:xfrm>
          <a:prstGeom prst="rect">
            <a:avLst/>
          </a:prstGeom>
        </p:spPr>
      </p:pic>
      <p:sp>
        <p:nvSpPr>
          <p:cNvPr id="1048795" name="文本框 32"/>
          <p:cNvSpPr txBox="1"/>
          <p:nvPr/>
        </p:nvSpPr>
        <p:spPr>
          <a:xfrm>
            <a:off x="3883170" y="1294913"/>
            <a:ext cx="45412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7200" b="0" i="0" u="none" strike="noStrike" kern="1200" cap="none" spc="0" normalizeH="0" baseline="0" noProof="0">
                <a:ln>
                  <a:noFill/>
                </a:ln>
                <a:solidFill>
                  <a:srgbClr val="44382A"/>
                </a:solidFill>
                <a:effectLst/>
                <a:uLnTx/>
                <a:uFillTx/>
                <a:latin typeface="Arial Rounded MT Bold" panose="020F0704030504030204" pitchFamily="34" charset="0"/>
                <a:ea typeface="等线" panose="02010600030101010101" charset="-122"/>
                <a:cs typeface="Aharoni" panose="020B0604020202020204" pitchFamily="2" charset="-79"/>
              </a:rPr>
              <a:t>THANK YOU</a:t>
            </a:r>
            <a:endParaRPr kumimoji="0" lang="zh-CN" altLang="en-US" sz="7200" b="0" i="0" u="none" strike="noStrike" kern="1200" cap="none" spc="0" normalizeH="0" baseline="0" noProof="0">
              <a:ln>
                <a:noFill/>
              </a:ln>
              <a:solidFill>
                <a:srgbClr val="44382A"/>
              </a:solidFill>
              <a:effectLst/>
              <a:uLnTx/>
              <a:uFillTx/>
              <a:latin typeface="Arial Rounded MT Bold" panose="020F0704030504030204" pitchFamily="34" charset="0"/>
              <a:ea typeface="等线" panose="02010600030101010101" charset="-122"/>
              <a:cs typeface="Aharoni" panose="020B0604020202020204" pitchFamily="2" charset="-79"/>
            </a:endParaRPr>
          </a:p>
        </p:txBody>
      </p:sp>
      <p:pic>
        <p:nvPicPr>
          <p:cNvPr id="2097226" name="图片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421625" y="0"/>
            <a:ext cx="2205446" cy="1465832"/>
          </a:xfrm>
          <a:prstGeom prst="rect">
            <a:avLst/>
          </a:prstGeom>
        </p:spPr>
      </p:pic>
      <p:pic>
        <p:nvPicPr>
          <p:cNvPr id="2097227" name="图片 9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089518" y="3503153"/>
            <a:ext cx="1714858" cy="1924106"/>
          </a:xfrm>
          <a:prstGeom prst="rect">
            <a:avLst/>
          </a:prstGeom>
        </p:spPr>
      </p:pic>
      <p:pic>
        <p:nvPicPr>
          <p:cNvPr id="2097228" name="图片 1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682192" flipH="1">
            <a:off x="10268558" y="-963958"/>
            <a:ext cx="1109352" cy="1969060"/>
          </a:xfrm>
          <a:prstGeom prst="rect">
            <a:avLst/>
          </a:prstGeom>
        </p:spPr>
      </p:pic>
      <p:pic>
        <p:nvPicPr>
          <p:cNvPr id="2097229" name="图片 8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59018">
            <a:off x="11045029" y="60869"/>
            <a:ext cx="1745778" cy="1884780"/>
          </a:xfrm>
          <a:prstGeom prst="rect">
            <a:avLst/>
          </a:prstGeom>
        </p:spPr>
      </p:pic>
      <p:pic>
        <p:nvPicPr>
          <p:cNvPr id="2097230" name="图片 10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-339027" y="1294760"/>
            <a:ext cx="1422400" cy="2226074"/>
          </a:xfrm>
          <a:prstGeom prst="rect">
            <a:avLst/>
          </a:prstGeom>
        </p:spPr>
      </p:pic>
      <p:pic>
        <p:nvPicPr>
          <p:cNvPr id="2097231" name="图片 10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00967" y="3283890"/>
            <a:ext cx="1517092" cy="2022790"/>
          </a:xfrm>
          <a:prstGeom prst="rect">
            <a:avLst/>
          </a:prstGeom>
        </p:spPr>
      </p:pic>
      <p:pic>
        <p:nvPicPr>
          <p:cNvPr id="2097232" name="图片 10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5401189">
            <a:off x="10872511" y="1926622"/>
            <a:ext cx="1973942" cy="1445038"/>
          </a:xfrm>
          <a:prstGeom prst="rect">
            <a:avLst/>
          </a:prstGeom>
        </p:spPr>
      </p:pic>
      <p:pic>
        <p:nvPicPr>
          <p:cNvPr id="2097233" name="图片 1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688553">
            <a:off x="9307053" y="6132683"/>
            <a:ext cx="1849814" cy="1161294"/>
          </a:xfrm>
          <a:prstGeom prst="rect">
            <a:avLst/>
          </a:prstGeom>
        </p:spPr>
      </p:pic>
      <p:pic>
        <p:nvPicPr>
          <p:cNvPr id="2097234" name="图片 8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823235" y="4992736"/>
            <a:ext cx="2248214" cy="2248214"/>
          </a:xfrm>
          <a:prstGeom prst="rect">
            <a:avLst/>
          </a:prstGeom>
        </p:spPr>
      </p:pic>
      <p:pic>
        <p:nvPicPr>
          <p:cNvPr id="2097235" name="图片 1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8209" y="5761306"/>
            <a:ext cx="1475188" cy="1622129"/>
          </a:xfrm>
          <a:prstGeom prst="rect">
            <a:avLst/>
          </a:prstGeom>
        </p:spPr>
      </p:pic>
      <p:pic>
        <p:nvPicPr>
          <p:cNvPr id="2097236" name="图片 1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0800000" flipH="1">
            <a:off x="1075978" y="-216169"/>
            <a:ext cx="1129468" cy="1175886"/>
          </a:xfrm>
          <a:prstGeom prst="rect">
            <a:avLst/>
          </a:prstGeom>
        </p:spPr>
      </p:pic>
      <p:pic>
        <p:nvPicPr>
          <p:cNvPr id="2097237" name="图片 9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828020" y="4909122"/>
            <a:ext cx="1948878" cy="19488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wind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PP_MARK_KEY" val="7cf908fe-fdbf-41db-a72a-b81dec861794"/>
  <p:tag name="COMMONDATA" val="eyJoZGlkIjoiM2MyNGY1NGRmZTlkZmRlODY0ZmJlYTRmMWZkMmNjZjY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WPS 演示</Application>
  <PresentationFormat/>
  <Paragraphs>18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9" baseType="lpstr">
      <vt:lpstr>Arial</vt:lpstr>
      <vt:lpstr>宋体</vt:lpstr>
      <vt:lpstr>Wingdings</vt:lpstr>
      <vt:lpstr>Arial Rounded MT Bold</vt:lpstr>
      <vt:lpstr>Aharoni</vt:lpstr>
      <vt:lpstr>Segoe Print</vt:lpstr>
      <vt:lpstr>等线</vt:lpstr>
      <vt:lpstr>微软雅黑</vt:lpstr>
      <vt:lpstr>Arial Unicode MS</vt:lpstr>
      <vt:lpstr>Calibri</vt:lpstr>
      <vt:lpstr>华文新魏</vt:lpstr>
      <vt:lpstr>华文中宋</vt:lpstr>
      <vt:lpstr>仿宋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yvonne 忘吃药的晓公子</dc:creator>
  <cp:lastModifiedBy>郑悦</cp:lastModifiedBy>
  <cp:revision>5</cp:revision>
  <dcterms:created xsi:type="dcterms:W3CDTF">2023-09-18T13:45:24Z</dcterms:created>
  <dcterms:modified xsi:type="dcterms:W3CDTF">2023-09-18T14:21:28Z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647DA8116D0549B4AE0DAE97A822FFB2_13</vt:lpwstr>
  </property>
  <property fmtid="{D5CDD505-2E9C-101B-9397-08002B2CF9AE}" pid="3" name="KSOProductBuildVer">
    <vt:lpwstr>2052-11.1.0.14309</vt:lpwstr>
  </property>
</Properties>
</file>